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3329" b="68875"/>
          <a:stretch>
            <a:fillRect/>
          </a:stretch>
        </p:blipFill>
        <p:spPr>
          <a:xfrm>
            <a:off x="1487170" y="1196340"/>
            <a:ext cx="9144635" cy="1306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37273" t="39459"/>
          <a:stretch>
            <a:fillRect/>
          </a:stretch>
        </p:blipFill>
        <p:spPr>
          <a:xfrm>
            <a:off x="1847215" y="2780665"/>
            <a:ext cx="8603615" cy="254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08992" y="4359692"/>
            <a:ext cx="322959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1258109"/>
            <a:ext cx="409523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994153"/>
            <a:ext cx="352380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966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6" t="46675" r="27062"/>
          <a:stretch>
            <a:fillRect/>
          </a:stretch>
        </p:blipFill>
        <p:spPr>
          <a:xfrm>
            <a:off x="8921750" y="3285490"/>
            <a:ext cx="3043555" cy="196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7870" y="3783330"/>
            <a:ext cx="12611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0000" y="3001686"/>
            <a:ext cx="2047619" cy="4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655" y="4721225"/>
            <a:ext cx="17202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720" y="4005580"/>
            <a:ext cx="347154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030" y="2089785"/>
            <a:ext cx="12827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3080398"/>
            <a:ext cx="1047619" cy="47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240" y="3783330"/>
            <a:ext cx="481330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2857" y="5169716"/>
            <a:ext cx="533333" cy="46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9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/>
          <a:stretch>
            <a:fillRect/>
          </a:stretch>
        </p:blipFill>
        <p:spPr>
          <a:xfrm>
            <a:off x="863600" y="836480"/>
            <a:ext cx="10800080" cy="188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1290" y="1755775"/>
            <a:ext cx="62738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2"/>
          <a:stretch>
            <a:fillRect/>
          </a:stretch>
        </p:blipFill>
        <p:spPr>
          <a:xfrm>
            <a:off x="982980" y="4941120"/>
            <a:ext cx="10800080" cy="182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23385" y="5805170"/>
            <a:ext cx="181864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0" b="40995"/>
          <a:stretch>
            <a:fillRect/>
          </a:stretch>
        </p:blipFill>
        <p:spPr>
          <a:xfrm>
            <a:off x="1919605" y="2564765"/>
            <a:ext cx="7431405" cy="23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1629410"/>
            <a:ext cx="2425065" cy="189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2173293"/>
            <a:ext cx="1009523" cy="4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3861435"/>
            <a:ext cx="347154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2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52240" y="3249295"/>
            <a:ext cx="11531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6560" y="4320405"/>
            <a:ext cx="953944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1124649"/>
            <a:ext cx="1038095" cy="4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440" y="3716020"/>
            <a:ext cx="231584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565" y="3789045"/>
            <a:ext cx="347154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098460"/>
            <a:ext cx="980952" cy="45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2145" y="2887345"/>
            <a:ext cx="187706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720" y="4005580"/>
            <a:ext cx="347154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623570" y="850900"/>
            <a:ext cx="7873365" cy="498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2085" y="676275"/>
            <a:ext cx="387477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2421255"/>
            <a:ext cx="76390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1360" y="4149090"/>
            <a:ext cx="38804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2" t="23824" r="26887"/>
          <a:stretch>
            <a:fillRect/>
          </a:stretch>
        </p:blipFill>
        <p:spPr>
          <a:xfrm>
            <a:off x="7927340" y="4008755"/>
            <a:ext cx="3915410" cy="269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3191131"/>
            <a:ext cx="561904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595" y="3102610"/>
            <a:ext cx="8261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830" y="4092575"/>
            <a:ext cx="11163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0770" y="4027805"/>
            <a:ext cx="127063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5076916"/>
            <a:ext cx="352380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4285" y="5076916"/>
            <a:ext cx="1057142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1238813"/>
            <a:ext cx="1038095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385" y="1971675"/>
            <a:ext cx="12465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2134543"/>
            <a:ext cx="1028571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3049331"/>
            <a:ext cx="1542857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238" y="3049331"/>
            <a:ext cx="1552380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7619" y="3973648"/>
            <a:ext cx="1019047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0000" y="4888436"/>
            <a:ext cx="3542857" cy="4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908500"/>
            <a:ext cx="10328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54185" y="4246880"/>
            <a:ext cx="7042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1710" y="2117725"/>
            <a:ext cx="62801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7270" y="3912870"/>
            <a:ext cx="63119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4530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665" y="4365625"/>
            <a:ext cx="3552825" cy="23831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895" y="3239135"/>
            <a:ext cx="6356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2125345"/>
            <a:ext cx="5797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2024-06-17T06:04:40Z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