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1485265"/>
            <a:ext cx="9212580" cy="10058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4980" y="3140710"/>
            <a:ext cx="8702040" cy="22707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0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58095" y="5632657"/>
            <a:ext cx="1028571" cy="419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692785"/>
            <a:ext cx="7520940" cy="6104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47890" y="1331595"/>
            <a:ext cx="97726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5460" y="1988820"/>
            <a:ext cx="66802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1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91380" y="1991360"/>
            <a:ext cx="588962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91428" y="3043757"/>
            <a:ext cx="723809" cy="40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980255"/>
            <a:ext cx="10800000" cy="432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329430" y="2285365"/>
            <a:ext cx="128460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24580" y="3176270"/>
            <a:ext cx="532765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16040" y="3846195"/>
            <a:ext cx="419735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96105" y="4674870"/>
            <a:ext cx="329946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15530" y="977900"/>
            <a:ext cx="244602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48571" y="1860366"/>
            <a:ext cx="2076190" cy="487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86666" y="2615001"/>
            <a:ext cx="2028571" cy="487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34285" y="4013746"/>
            <a:ext cx="352380" cy="38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31" r="6416" b="34172"/>
          <a:stretch>
            <a:fillRect/>
          </a:stretch>
        </p:blipFill>
        <p:spPr>
          <a:xfrm>
            <a:off x="3863340" y="4581525"/>
            <a:ext cx="3746500" cy="2070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05695" y="1945005"/>
            <a:ext cx="47053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710565"/>
            <a:ext cx="9162415" cy="5958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53120" y="3537585"/>
            <a:ext cx="565785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8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35540" y="4138295"/>
            <a:ext cx="39878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8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2024-06-17T08:54:57Z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