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556385"/>
            <a:ext cx="9997440" cy="960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068955"/>
            <a:ext cx="9471660" cy="2385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5325"/>
            <a:ext cx="8748395" cy="60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28330" y="2581275"/>
            <a:ext cx="4540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82980"/>
            <a:ext cx="10848975" cy="544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3011482"/>
            <a:ext cx="352380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116821"/>
            <a:ext cx="409523" cy="36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20" y="2038985"/>
            <a:ext cx="5461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057793"/>
            <a:ext cx="352380" cy="37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3824513"/>
            <a:ext cx="361904" cy="36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55465"/>
            <a:ext cx="10800000" cy="27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212280"/>
            <a:ext cx="10800000" cy="3424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1229437"/>
            <a:ext cx="495238" cy="4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0000" y="2878943"/>
            <a:ext cx="542857" cy="48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05" y="2649220"/>
            <a:ext cx="33343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1140" y="3542030"/>
            <a:ext cx="421449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1210367"/>
            <a:ext cx="495238" cy="4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2630" y="2817495"/>
            <a:ext cx="113855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060" y="4401185"/>
            <a:ext cx="398526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29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9996" y="2611024"/>
            <a:ext cx="3533333" cy="4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9520" y="3449632"/>
            <a:ext cx="1019047" cy="47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549275"/>
            <a:ext cx="7380605" cy="610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752080" y="1485265"/>
            <a:ext cx="144970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5180" y="2065655"/>
            <a:ext cx="136652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985" y="2565400"/>
            <a:ext cx="137922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2097954"/>
            <a:ext cx="1000000" cy="44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80" y="2937648"/>
            <a:ext cx="1047619" cy="49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571" y="3825053"/>
            <a:ext cx="1561904" cy="41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6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1875" y="1111579"/>
            <a:ext cx="995096" cy="43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675" y="1939754"/>
            <a:ext cx="1041596" cy="47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6905" y="2679700"/>
            <a:ext cx="16192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5495" y="5280368"/>
            <a:ext cx="967196" cy="43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0591" y="6108542"/>
            <a:ext cx="1004396" cy="48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1134130"/>
            <a:ext cx="2495238" cy="46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1973392"/>
            <a:ext cx="2104761" cy="47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4491178"/>
            <a:ext cx="1495238" cy="45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62857" y="4270292"/>
            <a:ext cx="314285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068318"/>
            <a:ext cx="342857" cy="3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45" y="1944370"/>
            <a:ext cx="5899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90"/>
          <a:stretch>
            <a:fillRect/>
          </a:stretch>
        </p:blipFill>
        <p:spPr>
          <a:xfrm>
            <a:off x="767080" y="836295"/>
            <a:ext cx="9592945" cy="230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1428" y="1835639"/>
            <a:ext cx="626009" cy="31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3705" y="2581051"/>
            <a:ext cx="642928" cy="32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0" t="38764" r="18932"/>
          <a:stretch>
            <a:fillRect/>
          </a:stretch>
        </p:blipFill>
        <p:spPr>
          <a:xfrm>
            <a:off x="335280" y="3068955"/>
            <a:ext cx="5302250" cy="252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5807710" y="3284855"/>
            <a:ext cx="6073140" cy="295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5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1592" y="2141723"/>
            <a:ext cx="380927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5640"/>
            <a:ext cx="8319770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9530" y="2782570"/>
            <a:ext cx="54419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2024-06-17T05:18:31Z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