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2987040"/>
            <a:ext cx="1147572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92150"/>
            <a:ext cx="9429115" cy="396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5820" y="1412875"/>
            <a:ext cx="446468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2276475"/>
            <a:ext cx="306006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7845" y="2997200"/>
            <a:ext cx="228028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3933190"/>
            <a:ext cx="12280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94" t="2449" r="12370" b="50845"/>
          <a:stretch>
            <a:fillRect/>
          </a:stretch>
        </p:blipFill>
        <p:spPr>
          <a:xfrm>
            <a:off x="8328025" y="3284855"/>
            <a:ext cx="3621405" cy="326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100"/>
            <a:ext cx="10800000" cy="1847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0326" y="1003726"/>
            <a:ext cx="2847619" cy="49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1610" y="1677670"/>
            <a:ext cx="600646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" t="53024" r="57021" b="1258"/>
          <a:stretch>
            <a:fillRect/>
          </a:stretch>
        </p:blipFill>
        <p:spPr>
          <a:xfrm>
            <a:off x="4079875" y="2925445"/>
            <a:ext cx="3833495" cy="342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5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1776" y="2533445"/>
            <a:ext cx="367625" cy="24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8593" y="3192722"/>
            <a:ext cx="235835" cy="26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3142" y="3858939"/>
            <a:ext cx="839296" cy="27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0130" y="4531995"/>
            <a:ext cx="556514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68095" y="5445125"/>
            <a:ext cx="686054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68095" y="6092825"/>
            <a:ext cx="614045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2" t="53374" r="10276" b="3121"/>
          <a:stretch>
            <a:fillRect/>
          </a:stretch>
        </p:blipFill>
        <p:spPr>
          <a:xfrm>
            <a:off x="8039735" y="2636520"/>
            <a:ext cx="3757295" cy="295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8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3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87165" y="4381500"/>
            <a:ext cx="564578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19825" y="5283200"/>
            <a:ext cx="39712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31035" y="5989955"/>
            <a:ext cx="57658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5" y="2886710"/>
            <a:ext cx="38989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79" t="16394" b="41095"/>
          <a:stretch>
            <a:fillRect/>
          </a:stretch>
        </p:blipFill>
        <p:spPr>
          <a:xfrm>
            <a:off x="6456045" y="3572510"/>
            <a:ext cx="3794125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000" y="3325633"/>
            <a:ext cx="1580952" cy="47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6115"/>
            <a:ext cx="10126980" cy="606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91965"/>
            <a:ext cx="10543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3485" y="2385695"/>
            <a:ext cx="79502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9" t="55154" r="29868"/>
          <a:stretch>
            <a:fillRect/>
          </a:stretch>
        </p:blipFill>
        <p:spPr>
          <a:xfrm>
            <a:off x="7823835" y="3429000"/>
            <a:ext cx="4176395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605" y="1911350"/>
            <a:ext cx="467804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2902536"/>
            <a:ext cx="1533333" cy="47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6045" y="2757805"/>
            <a:ext cx="280162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/>
          <a:stretch>
            <a:fillRect/>
          </a:stretch>
        </p:blipFill>
        <p:spPr>
          <a:xfrm>
            <a:off x="1440180" y="3602355"/>
            <a:ext cx="9048205" cy="9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525905" y="3708400"/>
            <a:ext cx="397954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9" t="55154" r="29868"/>
          <a:stretch>
            <a:fillRect/>
          </a:stretch>
        </p:blipFill>
        <p:spPr>
          <a:xfrm>
            <a:off x="6887845" y="3644900"/>
            <a:ext cx="4176395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341120"/>
            <a:ext cx="10800000" cy="361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725485"/>
            <a:ext cx="10800000" cy="198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7370" y="5155327"/>
            <a:ext cx="400000" cy="35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6"/>
          <a:stretch>
            <a:fillRect/>
          </a:stretch>
        </p:blipFill>
        <p:spPr>
          <a:xfrm>
            <a:off x="3647440" y="116840"/>
            <a:ext cx="5563870" cy="480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2024-06-17T07:30:07Z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