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7410" y="3044190"/>
            <a:ext cx="79171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800"/>
            <a:ext cx="8265160" cy="60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9690" y="2264410"/>
            <a:ext cx="5543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895" y="3990975"/>
            <a:ext cx="5727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4830"/>
            <a:ext cx="10800000" cy="408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72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931353"/>
            <a:ext cx="1009523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1807630"/>
            <a:ext cx="1504761" cy="47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80" y="1742440"/>
            <a:ext cx="181927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520" y="1743075"/>
            <a:ext cx="14427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415415" y="2493010"/>
            <a:ext cx="9272905" cy="283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34655" y="2557780"/>
            <a:ext cx="193675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91305" y="3566160"/>
            <a:ext cx="17564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9595" y="4608195"/>
            <a:ext cx="16332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2260" y="5157470"/>
            <a:ext cx="6755130" cy="159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845"/>
            <a:ext cx="10800000" cy="45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4141" y="839980"/>
            <a:ext cx="2638095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8060" y="1494155"/>
            <a:ext cx="15201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2713" y="3564876"/>
            <a:ext cx="504761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1760" y="4469999"/>
            <a:ext cx="3057142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5245" y="5099050"/>
            <a:ext cx="7002145" cy="164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2857" y="3516727"/>
            <a:ext cx="314285" cy="3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8015"/>
            <a:ext cx="8106410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0155" y="1391920"/>
            <a:ext cx="5499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40715"/>
            <a:ext cx="903224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229485"/>
            <a:ext cx="5461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/>
          <a:stretch>
            <a:fillRect/>
          </a:stretch>
        </p:blipFill>
        <p:spPr>
          <a:xfrm>
            <a:off x="573405" y="836295"/>
            <a:ext cx="8997950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0660" y="2366645"/>
            <a:ext cx="15989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1155" y="3020060"/>
            <a:ext cx="23628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271270" y="3585845"/>
            <a:ext cx="8219440" cy="75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94275" y="3717290"/>
            <a:ext cx="7289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6456045" y="3747770"/>
            <a:ext cx="5522595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2857" y="3297143"/>
            <a:ext cx="2104761" cy="4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5430" y="4068445"/>
            <a:ext cx="22447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81500"/>
            <a:ext cx="10800000" cy="3525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1392" y="972055"/>
            <a:ext cx="1019047" cy="4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3525" y="3581400"/>
            <a:ext cx="369570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52419" r="7555"/>
          <a:stretch>
            <a:fillRect/>
          </a:stretch>
        </p:blipFill>
        <p:spPr>
          <a:xfrm>
            <a:off x="2279650" y="4371975"/>
            <a:ext cx="9000490" cy="229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2134112"/>
            <a:ext cx="3066666" cy="4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3058087"/>
            <a:ext cx="2095238" cy="4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52419" r="7555"/>
          <a:stretch>
            <a:fillRect/>
          </a:stretch>
        </p:blipFill>
        <p:spPr>
          <a:xfrm>
            <a:off x="2279650" y="4371975"/>
            <a:ext cx="9000490" cy="229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150"/>
            <a:ext cx="9324975" cy="479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4640" y="1706245"/>
            <a:ext cx="64071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5960" y="2251710"/>
            <a:ext cx="290322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560" y="3187700"/>
            <a:ext cx="21863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9200" y="3110230"/>
            <a:ext cx="4425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2855" y="4620260"/>
            <a:ext cx="19697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4" t="40417" r="14886"/>
          <a:stretch>
            <a:fillRect/>
          </a:stretch>
        </p:blipFill>
        <p:spPr>
          <a:xfrm>
            <a:off x="6477000" y="4252595"/>
            <a:ext cx="5336540" cy="23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4" grpId="1" animBg="1"/>
      <p:bldP spid="6" grpId="1" animBg="1"/>
      <p:bldP spid="7" grpId="1" animBg="1"/>
      <p:bldP spid="10" grpId="1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93125" y="871220"/>
            <a:ext cx="114109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4" t="40417" r="14886"/>
          <a:stretch>
            <a:fillRect/>
          </a:stretch>
        </p:blipFill>
        <p:spPr>
          <a:xfrm>
            <a:off x="2927350" y="3068955"/>
            <a:ext cx="5959475" cy="267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4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7890" y="1010920"/>
            <a:ext cx="10623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5608" y="2014285"/>
            <a:ext cx="967901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1285" y="1855470"/>
            <a:ext cx="10629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4855" y="4321175"/>
            <a:ext cx="12211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28853" y="5278285"/>
            <a:ext cx="2538459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4050" y="5982970"/>
            <a:ext cx="20542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85" y="3461697"/>
            <a:ext cx="352380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1220089"/>
            <a:ext cx="361904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248665"/>
            <a:ext cx="342857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20" y="2809240"/>
            <a:ext cx="58991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9238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2530" y="4323080"/>
            <a:ext cx="9067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1142" y="4486010"/>
            <a:ext cx="252551" cy="3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9285" y="5177155"/>
            <a:ext cx="204216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9285" y="5957570"/>
            <a:ext cx="51733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229631"/>
            <a:ext cx="190476" cy="36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2985346"/>
            <a:ext cx="2057142" cy="4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4149090"/>
            <a:ext cx="801624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