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84630"/>
            <a:ext cx="10791825" cy="925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440" y="2997200"/>
            <a:ext cx="7437120" cy="2545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890"/>
            <a:ext cx="10800000" cy="517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0155" y="2154185"/>
            <a:ext cx="400001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6800" y="4220210"/>
            <a:ext cx="43942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476885"/>
            <a:ext cx="7740015" cy="625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20700"/>
            <a:ext cx="8006080" cy="620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20940" y="2493010"/>
            <a:ext cx="5156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8111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3685" y="6029325"/>
            <a:ext cx="40830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765175"/>
            <a:ext cx="9911080" cy="541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9825" y="1701165"/>
            <a:ext cx="3416300" cy="22123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9275"/>
            <a:ext cx="9274175" cy="473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4" b="43404"/>
          <a:stretch>
            <a:fillRect/>
          </a:stretch>
        </p:blipFill>
        <p:spPr>
          <a:xfrm>
            <a:off x="4583430" y="4350385"/>
            <a:ext cx="6174740" cy="239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355"/>
            <a:ext cx="9249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305" y="5732780"/>
            <a:ext cx="369887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6040" y="1257935"/>
            <a:ext cx="160401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190" y="2179320"/>
            <a:ext cx="769747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42" b="44997"/>
          <a:stretch>
            <a:fillRect/>
          </a:stretch>
        </p:blipFill>
        <p:spPr>
          <a:xfrm>
            <a:off x="1703705" y="3068955"/>
            <a:ext cx="583247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041515" y="3500755"/>
            <a:ext cx="94615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10585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03325" y="2232321"/>
            <a:ext cx="1540164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8160" y="2087245"/>
            <a:ext cx="125476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4420" y="3042920"/>
            <a:ext cx="133667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5755" y="3109858"/>
            <a:ext cx="1026776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19839" y="3996729"/>
            <a:ext cx="1530830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97100" y="4735830"/>
            <a:ext cx="33362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83953" y="4855595"/>
            <a:ext cx="1008107" cy="4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55052" y="5779809"/>
            <a:ext cx="392041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8980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9753" y="2737809"/>
            <a:ext cx="308860" cy="3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31" r="8135" b="44997"/>
          <a:stretch>
            <a:fillRect/>
          </a:stretch>
        </p:blipFill>
        <p:spPr>
          <a:xfrm>
            <a:off x="8591550" y="2502535"/>
            <a:ext cx="324040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19160" y="4158615"/>
            <a:ext cx="65278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47920" y="1971040"/>
            <a:ext cx="521017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3215577"/>
            <a:ext cx="1771428" cy="45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10071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173299" y="2586577"/>
            <a:ext cx="1394314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1180" y="4192905"/>
            <a:ext cx="20580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83355" y="1492885"/>
            <a:ext cx="301879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07210" y="4949190"/>
            <a:ext cx="114998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76115" y="5102225"/>
            <a:ext cx="99949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7407" y="5911021"/>
            <a:ext cx="1376552" cy="43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8468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0"/>
          <a:stretch>
            <a:fillRect/>
          </a:stretch>
        </p:blipFill>
        <p:spPr>
          <a:xfrm>
            <a:off x="335280" y="765175"/>
            <a:ext cx="9189720" cy="461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339850"/>
            <a:ext cx="64700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225" y="2211705"/>
            <a:ext cx="181419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35" y="2995930"/>
            <a:ext cx="327660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8295" y="4580255"/>
            <a:ext cx="507492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19645" y="2204085"/>
            <a:ext cx="154305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5" t="60008" r="47286"/>
          <a:stretch>
            <a:fillRect/>
          </a:stretch>
        </p:blipFill>
        <p:spPr>
          <a:xfrm>
            <a:off x="8543925" y="4293235"/>
            <a:ext cx="3383915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840680"/>
            <a:ext cx="10800000" cy="270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4895" y="1963420"/>
            <a:ext cx="11334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3170" y="2818130"/>
            <a:ext cx="42398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8894" y="3822391"/>
            <a:ext cx="504761" cy="4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9" t="57516" r="10715"/>
          <a:stretch>
            <a:fillRect/>
          </a:stretch>
        </p:blipFill>
        <p:spPr>
          <a:xfrm>
            <a:off x="5303520" y="3645535"/>
            <a:ext cx="3625850" cy="293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9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2982730"/>
            <a:ext cx="333333" cy="3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10108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7370" y="2556510"/>
            <a:ext cx="40449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89280"/>
            <a:ext cx="8112760" cy="608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3835" y="2132965"/>
            <a:ext cx="47244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2024-06-17T10:26:16Z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