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70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1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" y="3006090"/>
            <a:ext cx="999744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4285" y="3413321"/>
            <a:ext cx="295238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3" t="60008" r="60743"/>
          <a:stretch>
            <a:fillRect/>
          </a:stretch>
        </p:blipFill>
        <p:spPr>
          <a:xfrm>
            <a:off x="3719830" y="3870960"/>
            <a:ext cx="2880360" cy="277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5"/>
          <a:stretch>
            <a:fillRect/>
          </a:stretch>
        </p:blipFill>
        <p:spPr>
          <a:xfrm>
            <a:off x="479425" y="908870"/>
            <a:ext cx="10800080" cy="315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7430" y="1071777"/>
            <a:ext cx="257142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3620" y="2673701"/>
            <a:ext cx="314285" cy="3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9811" y="3617691"/>
            <a:ext cx="266666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7" t="60008" r="44688"/>
          <a:stretch>
            <a:fillRect/>
          </a:stretch>
        </p:blipFill>
        <p:spPr>
          <a:xfrm>
            <a:off x="5520055" y="4148455"/>
            <a:ext cx="1584325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38"/>
          <a:stretch>
            <a:fillRect/>
          </a:stretch>
        </p:blipFill>
        <p:spPr>
          <a:xfrm>
            <a:off x="695325" y="836295"/>
            <a:ext cx="10502900" cy="338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5843" y="3692921"/>
            <a:ext cx="277847" cy="24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3" t="60008" r="62673"/>
          <a:stretch>
            <a:fillRect/>
          </a:stretch>
        </p:blipFill>
        <p:spPr>
          <a:xfrm>
            <a:off x="7464425" y="3860800"/>
            <a:ext cx="2448560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05"/>
          <a:stretch>
            <a:fillRect/>
          </a:stretch>
        </p:blipFill>
        <p:spPr>
          <a:xfrm>
            <a:off x="726440" y="1052380"/>
            <a:ext cx="10502900" cy="24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39745" y="2961878"/>
            <a:ext cx="3158204" cy="44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3" t="60008" r="61858"/>
          <a:stretch>
            <a:fillRect/>
          </a:stretch>
        </p:blipFill>
        <p:spPr>
          <a:xfrm>
            <a:off x="2783840" y="3789045"/>
            <a:ext cx="2520315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90" t="60008" r="8136"/>
          <a:stretch>
            <a:fillRect/>
          </a:stretch>
        </p:blipFill>
        <p:spPr>
          <a:xfrm>
            <a:off x="5664200" y="3789045"/>
            <a:ext cx="3292475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3"/>
          <a:stretch>
            <a:fillRect/>
          </a:stretch>
        </p:blipFill>
        <p:spPr>
          <a:xfrm>
            <a:off x="2783205" y="2245360"/>
            <a:ext cx="7564120" cy="441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45"/>
          <a:stretch>
            <a:fillRect/>
          </a:stretch>
        </p:blipFill>
        <p:spPr>
          <a:xfrm>
            <a:off x="889000" y="627380"/>
            <a:ext cx="9458960" cy="24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1143428"/>
            <a:ext cx="2009523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1" t="32225" r="47426" b="33483"/>
          <a:stretch>
            <a:fillRect/>
          </a:stretch>
        </p:blipFill>
        <p:spPr>
          <a:xfrm>
            <a:off x="4871720" y="2204720"/>
            <a:ext cx="1715770" cy="295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" y="1268095"/>
            <a:ext cx="7527925" cy="434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72105" y="1943735"/>
            <a:ext cx="426529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225" y="2636520"/>
            <a:ext cx="269875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96385" y="3256280"/>
            <a:ext cx="42227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56205" y="4364990"/>
            <a:ext cx="441007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5980" y="5084445"/>
            <a:ext cx="222885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32225" r="7761"/>
          <a:stretch>
            <a:fillRect/>
          </a:stretch>
        </p:blipFill>
        <p:spPr>
          <a:xfrm>
            <a:off x="7247890" y="1343025"/>
            <a:ext cx="4865370" cy="327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03605"/>
            <a:ext cx="8493760" cy="335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0190" y="831850"/>
            <a:ext cx="14738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1588770"/>
            <a:ext cx="616648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98645" y="3573145"/>
            <a:ext cx="31261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2" t="32225" r="32836" b="33301"/>
          <a:stretch>
            <a:fillRect/>
          </a:stretch>
        </p:blipFill>
        <p:spPr>
          <a:xfrm>
            <a:off x="8472170" y="3284855"/>
            <a:ext cx="2795905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0" y="836745"/>
            <a:ext cx="10800000" cy="15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276" y="1811570"/>
            <a:ext cx="542857" cy="47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66467" r="76792"/>
          <a:stretch>
            <a:fillRect/>
          </a:stretch>
        </p:blipFill>
        <p:spPr>
          <a:xfrm>
            <a:off x="10031095" y="3077210"/>
            <a:ext cx="1679575" cy="315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413450"/>
            <a:ext cx="10800000" cy="417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4995" y="3218815"/>
            <a:ext cx="27412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184" y="3357037"/>
            <a:ext cx="542857" cy="4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3195" y="4960620"/>
            <a:ext cx="727583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184" y="6006707"/>
            <a:ext cx="1038095" cy="4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2031847"/>
            <a:ext cx="542857" cy="47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67071" r="76792"/>
          <a:stretch>
            <a:fillRect/>
          </a:stretch>
        </p:blipFill>
        <p:spPr>
          <a:xfrm>
            <a:off x="6960235" y="3213100"/>
            <a:ext cx="1612265" cy="2969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8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9795" y="3511550"/>
            <a:ext cx="46291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489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6705" y="2966215"/>
            <a:ext cx="2794836" cy="41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2610" y="3644900"/>
            <a:ext cx="190436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2575" y="5794375"/>
            <a:ext cx="431482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17" t="67032" r="25860"/>
          <a:stretch>
            <a:fillRect/>
          </a:stretch>
        </p:blipFill>
        <p:spPr>
          <a:xfrm>
            <a:off x="9239885" y="2645410"/>
            <a:ext cx="2792730" cy="281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81780" y="4306570"/>
            <a:ext cx="169354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692785"/>
            <a:ext cx="8522970" cy="543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4320" y="2263775"/>
            <a:ext cx="30797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0950" y="2829560"/>
            <a:ext cx="434657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860" y="3486150"/>
            <a:ext cx="190436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8075" y="5579745"/>
            <a:ext cx="42862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32225" r="7761"/>
          <a:stretch>
            <a:fillRect/>
          </a:stretch>
        </p:blipFill>
        <p:spPr>
          <a:xfrm>
            <a:off x="8021320" y="2205355"/>
            <a:ext cx="4111625" cy="276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4" grpId="1" animBg="1"/>
      <p:bldP spid="5" grpId="1" animBg="1"/>
      <p:bldP spid="7" grpId="1" animBg="1"/>
      <p:bldP spid="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36930"/>
            <a:ext cx="8375015" cy="524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530" y="2780665"/>
            <a:ext cx="14617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4203065"/>
            <a:ext cx="67818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6720" y="4869180"/>
            <a:ext cx="112268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5517515"/>
            <a:ext cx="50609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32225" r="7761"/>
          <a:stretch>
            <a:fillRect/>
          </a:stretch>
        </p:blipFill>
        <p:spPr>
          <a:xfrm>
            <a:off x="7861300" y="2348865"/>
            <a:ext cx="4221480" cy="284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7750" y="2127885"/>
            <a:ext cx="5054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765175"/>
            <a:ext cx="8977630" cy="532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8774"/>
          <a:stretch>
            <a:fillRect/>
          </a:stretch>
        </p:blipFill>
        <p:spPr>
          <a:xfrm>
            <a:off x="8870950" y="981075"/>
            <a:ext cx="3267075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5534" t="17707"/>
          <a:stretch>
            <a:fillRect/>
          </a:stretch>
        </p:blipFill>
        <p:spPr>
          <a:xfrm>
            <a:off x="8847455" y="3645535"/>
            <a:ext cx="3100705" cy="21856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76580"/>
            <a:ext cx="7349490" cy="611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5050" y="1334135"/>
            <a:ext cx="51181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70560"/>
            <a:ext cx="9451975" cy="153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1622425"/>
            <a:ext cx="62357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00"/>
          <a:stretch>
            <a:fillRect/>
          </a:stretch>
        </p:blipFill>
        <p:spPr>
          <a:xfrm>
            <a:off x="1127125" y="2089785"/>
            <a:ext cx="6638925" cy="455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63880"/>
            <a:ext cx="8756650" cy="608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9780" y="3081655"/>
            <a:ext cx="52578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295" y="2191385"/>
            <a:ext cx="229552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845" y="2996565"/>
            <a:ext cx="6438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0400"/>
            <a:ext cx="8292465" cy="593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