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5" r:id="rId15"/>
    <p:sldId id="334" r:id="rId16"/>
    <p:sldId id="332" r:id="rId17"/>
    <p:sldId id="331" r:id="rId18"/>
    <p:sldId id="330" r:id="rId19"/>
    <p:sldId id="329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2049780"/>
            <a:ext cx="8077200" cy="2758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0" r="8220"/>
          <a:stretch>
            <a:fillRect/>
          </a:stretch>
        </p:blipFill>
        <p:spPr>
          <a:xfrm>
            <a:off x="479425" y="908685"/>
            <a:ext cx="9912350" cy="291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45890" y="1782445"/>
            <a:ext cx="724598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1900" y="3041650"/>
            <a:ext cx="271399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21794" r="56891" b="20530"/>
          <a:stretch>
            <a:fillRect/>
          </a:stretch>
        </p:blipFill>
        <p:spPr>
          <a:xfrm>
            <a:off x="5447665" y="3789045"/>
            <a:ext cx="237617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6" r="8655" b="3804"/>
          <a:stretch>
            <a:fillRect/>
          </a:stretch>
        </p:blipFill>
        <p:spPr>
          <a:xfrm>
            <a:off x="551180" y="836295"/>
            <a:ext cx="9090660" cy="411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7040" y="1621155"/>
            <a:ext cx="49968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6135" y="3500755"/>
            <a:ext cx="81153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9" t="21794" r="56734" b="20530"/>
          <a:stretch>
            <a:fillRect/>
          </a:stretch>
        </p:blipFill>
        <p:spPr>
          <a:xfrm>
            <a:off x="5375910" y="4292600"/>
            <a:ext cx="1871980" cy="225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72" t="21794" r="5556" b="20530"/>
          <a:stretch>
            <a:fillRect/>
          </a:stretch>
        </p:blipFill>
        <p:spPr>
          <a:xfrm>
            <a:off x="8254365" y="4365625"/>
            <a:ext cx="1155065" cy="225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382760" cy="171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708910"/>
            <a:ext cx="9382760" cy="373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2780665"/>
            <a:ext cx="76390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0"/>
          <a:stretch>
            <a:fillRect/>
          </a:stretch>
        </p:blipFill>
        <p:spPr>
          <a:xfrm>
            <a:off x="551180" y="764540"/>
            <a:ext cx="9263380" cy="260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72170" y="2695575"/>
            <a:ext cx="4946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7" r="10888"/>
          <a:stretch>
            <a:fillRect/>
          </a:stretch>
        </p:blipFill>
        <p:spPr>
          <a:xfrm>
            <a:off x="2711450" y="3213100"/>
            <a:ext cx="6364605" cy="347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01980"/>
            <a:ext cx="8830945" cy="59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2187575"/>
            <a:ext cx="5772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76"/>
          <a:stretch>
            <a:fillRect/>
          </a:stretch>
        </p:blipFill>
        <p:spPr>
          <a:xfrm>
            <a:off x="720090" y="764540"/>
            <a:ext cx="10800080" cy="5545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428815"/>
            <a:ext cx="10800000" cy="275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2500" y="3658235"/>
            <a:ext cx="40767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74"/>
          <a:stretch>
            <a:fillRect/>
          </a:stretch>
        </p:blipFill>
        <p:spPr>
          <a:xfrm>
            <a:off x="625475" y="917760"/>
            <a:ext cx="10800080" cy="25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85" y="692785"/>
            <a:ext cx="10652125" cy="319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8" r="52304" b="53512"/>
          <a:stretch>
            <a:fillRect/>
          </a:stretch>
        </p:blipFill>
        <p:spPr>
          <a:xfrm>
            <a:off x="1847215" y="3789045"/>
            <a:ext cx="2924810" cy="274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46" r="33190"/>
          <a:stretch>
            <a:fillRect/>
          </a:stretch>
        </p:blipFill>
        <p:spPr>
          <a:xfrm>
            <a:off x="6096000" y="3903980"/>
            <a:ext cx="4901565" cy="272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5"/>
          <a:stretch>
            <a:fillRect/>
          </a:stretch>
        </p:blipFill>
        <p:spPr>
          <a:xfrm>
            <a:off x="407035" y="851535"/>
            <a:ext cx="10208260" cy="515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00825" y="764540"/>
            <a:ext cx="159067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5945" y="2513965"/>
            <a:ext cx="184086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5755" y="3385820"/>
            <a:ext cx="291909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7440" y="4338320"/>
            <a:ext cx="489966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56120" y="4217670"/>
            <a:ext cx="121793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2" t="11" r="52526" b="50424"/>
          <a:stretch>
            <a:fillRect/>
          </a:stretch>
        </p:blipFill>
        <p:spPr>
          <a:xfrm>
            <a:off x="9696450" y="2493010"/>
            <a:ext cx="2212975" cy="252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5" grpId="1" animBg="1"/>
      <p:bldP spid="6" grpId="1" animBg="1"/>
      <p:bldP spid="10" grpId="1" animBg="1"/>
      <p:bldP spid="11" grpId="1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543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20285" y="3106420"/>
            <a:ext cx="276733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2372" y="3374412"/>
            <a:ext cx="511380" cy="41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8571" y="4249113"/>
            <a:ext cx="436997" cy="44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7575" y="4154170"/>
            <a:ext cx="262318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89249" y="5114509"/>
            <a:ext cx="1478353" cy="46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38547" y="5123815"/>
            <a:ext cx="2119903" cy="46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70653" y="6017126"/>
            <a:ext cx="966973" cy="44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47651" y="6007821"/>
            <a:ext cx="1478353" cy="46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725170"/>
            <a:ext cx="9152890" cy="541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180" y="1361440"/>
            <a:ext cx="85852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2204720"/>
            <a:ext cx="327596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2080" y="4509135"/>
            <a:ext cx="5530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5385435"/>
            <a:ext cx="43726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88" r="35761"/>
          <a:stretch>
            <a:fillRect/>
          </a:stretch>
        </p:blipFill>
        <p:spPr>
          <a:xfrm>
            <a:off x="8256270" y="1412875"/>
            <a:ext cx="3844290" cy="229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0955" y="2892425"/>
            <a:ext cx="14033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355" y="2976880"/>
            <a:ext cx="116522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3809" y="3993042"/>
            <a:ext cx="1285714" cy="4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0000" y="3993042"/>
            <a:ext cx="1666666" cy="4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6190" y="1210474"/>
            <a:ext cx="971428" cy="45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9523" y="3041961"/>
            <a:ext cx="457142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3430" y="4678680"/>
            <a:ext cx="230568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6475" y="4761230"/>
            <a:ext cx="119189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110"/>
            <a:ext cx="10159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5848" y="4290315"/>
            <a:ext cx="295649" cy="34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1257761"/>
            <a:ext cx="361904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44"/>
          <a:stretch>
            <a:fillRect/>
          </a:stretch>
        </p:blipFill>
        <p:spPr>
          <a:xfrm>
            <a:off x="575945" y="756285"/>
            <a:ext cx="10800080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1569" y="1976468"/>
            <a:ext cx="342857" cy="3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7" t="41213" r="7555"/>
          <a:stretch>
            <a:fillRect/>
          </a:stretch>
        </p:blipFill>
        <p:spPr>
          <a:xfrm>
            <a:off x="3359785" y="2458720"/>
            <a:ext cx="7021195" cy="215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4"/>
          <a:stretch>
            <a:fillRect/>
          </a:stretch>
        </p:blipFill>
        <p:spPr>
          <a:xfrm>
            <a:off x="1127125" y="4725035"/>
            <a:ext cx="8569415" cy="179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6110"/>
            <a:ext cx="8929370" cy="597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2361565"/>
            <a:ext cx="58229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5213198"/>
            <a:ext cx="1009523" cy="4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69480" y="1988820"/>
            <a:ext cx="31451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3127446"/>
            <a:ext cx="7466666" cy="48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2" t="21794" r="57561" b="20530"/>
          <a:stretch>
            <a:fillRect/>
          </a:stretch>
        </p:blipFill>
        <p:spPr>
          <a:xfrm>
            <a:off x="4799965" y="3789045"/>
            <a:ext cx="2232025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2024-06-17T07:35:09Z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