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65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9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830" y="3051810"/>
            <a:ext cx="881634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7865"/>
            <a:ext cx="9366885" cy="60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3128645"/>
            <a:ext cx="54610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1035"/>
            <a:ext cx="9138920" cy="607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2170" y="2640965"/>
            <a:ext cx="55816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7260" y="2049145"/>
            <a:ext cx="5308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7750" y="1804670"/>
            <a:ext cx="5905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09"/>
          <a:stretch>
            <a:fillRect/>
          </a:stretch>
        </p:blipFill>
        <p:spPr>
          <a:xfrm>
            <a:off x="839470" y="1196975"/>
            <a:ext cx="10921365" cy="349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2185" y="2112645"/>
            <a:ext cx="105918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1995" y="3134360"/>
            <a:ext cx="1569720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" grpId="1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79"/>
          <a:stretch>
            <a:fillRect/>
          </a:stretch>
        </p:blipFill>
        <p:spPr>
          <a:xfrm>
            <a:off x="767080" y="909320"/>
            <a:ext cx="10921365" cy="561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19470" y="1713865"/>
            <a:ext cx="1579245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8670" y="4924425"/>
            <a:ext cx="1569720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6" grpId="1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800000" cy="3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5" y="2501715"/>
            <a:ext cx="10800000" cy="252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0715" y="2797810"/>
            <a:ext cx="6584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2138" y="3551822"/>
            <a:ext cx="1514285" cy="4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99" y="1708653"/>
            <a:ext cx="446429" cy="39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4365" y="4388816"/>
            <a:ext cx="313283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6886"/>
          <a:stretch>
            <a:fillRect/>
          </a:stretch>
        </p:blipFill>
        <p:spPr>
          <a:xfrm>
            <a:off x="8328025" y="1340485"/>
            <a:ext cx="3240315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7142" y="2562846"/>
            <a:ext cx="1009523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3372559"/>
            <a:ext cx="1542857" cy="4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4268006"/>
            <a:ext cx="295238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5049140"/>
            <a:ext cx="1485714" cy="4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238" y="5106296"/>
            <a:ext cx="295238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3920" y="1745615"/>
            <a:ext cx="17506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2305" y="3538855"/>
            <a:ext cx="85661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302223"/>
            <a:ext cx="1000000" cy="41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t="56316" r="10218"/>
          <a:stretch>
            <a:fillRect/>
          </a:stretch>
        </p:blipFill>
        <p:spPr>
          <a:xfrm>
            <a:off x="4007485" y="4220845"/>
            <a:ext cx="6968490" cy="176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1982358"/>
            <a:ext cx="400000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865" y="2573655"/>
            <a:ext cx="17240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130" y="3389630"/>
            <a:ext cx="15563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7619" y="4355748"/>
            <a:ext cx="295238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t="56316" r="10218"/>
          <a:stretch>
            <a:fillRect/>
          </a:stretch>
        </p:blipFill>
        <p:spPr>
          <a:xfrm>
            <a:off x="4007485" y="4508500"/>
            <a:ext cx="6968490" cy="176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" y="1055370"/>
            <a:ext cx="12024360" cy="474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545" y="1989222"/>
            <a:ext cx="49856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2485" y="1940560"/>
            <a:ext cx="56769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781300"/>
            <a:ext cx="7600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260" y="2787650"/>
            <a:ext cx="74866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9585" y="2787658"/>
            <a:ext cx="580611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010" y="2740660"/>
            <a:ext cx="6629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4630" y="2787650"/>
            <a:ext cx="6813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7665" y="2853055"/>
            <a:ext cx="6750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10395" y="2781300"/>
            <a:ext cx="6813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78185" y="2781300"/>
            <a:ext cx="77597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3789045"/>
            <a:ext cx="7950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5505" y="3744595"/>
            <a:ext cx="820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9815" y="3783330"/>
            <a:ext cx="82042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93005" y="3744595"/>
            <a:ext cx="820420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16370" y="3759200"/>
            <a:ext cx="820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67980" y="3783330"/>
            <a:ext cx="820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19590" y="3744595"/>
            <a:ext cx="820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76585" y="3759200"/>
            <a:ext cx="820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4839335"/>
            <a:ext cx="820420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63115" y="4843145"/>
            <a:ext cx="82042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832215" y="4437380"/>
            <a:ext cx="1359535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75685" y="4941570"/>
            <a:ext cx="82042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264015" y="4954905"/>
            <a:ext cx="82042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392035" y="5301615"/>
            <a:ext cx="146558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229476"/>
            <a:ext cx="295238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2059121"/>
            <a:ext cx="285714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2011441"/>
            <a:ext cx="1038095" cy="4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2850622"/>
            <a:ext cx="1047619" cy="42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8470" y="3574415"/>
            <a:ext cx="22752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6995" y="3484880"/>
            <a:ext cx="131572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77070" y="4370070"/>
            <a:ext cx="148145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3333" y="5377704"/>
            <a:ext cx="523809" cy="4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43809" y="5358632"/>
            <a:ext cx="952380" cy="4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bldLvl="0" animBg="1"/>
      <p:bldP spid="13" grpId="0" bldLvl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4328985"/>
            <a:ext cx="361904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1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5165" y="1925955"/>
            <a:ext cx="5657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9349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628" y="2461783"/>
            <a:ext cx="445199" cy="31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7487" y="2461783"/>
            <a:ext cx="445199" cy="31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143" y="3187972"/>
            <a:ext cx="255577" cy="31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5353" y="3187972"/>
            <a:ext cx="263821" cy="31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6894" y="3914161"/>
            <a:ext cx="255577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2185" y="4483100"/>
            <a:ext cx="228282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2390" y="5207000"/>
            <a:ext cx="16725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3012855"/>
            <a:ext cx="361904" cy="37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983936"/>
            <a:ext cx="352380" cy="37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1181870"/>
            <a:ext cx="342857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