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1859280"/>
            <a:ext cx="10507980" cy="3139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56285"/>
            <a:ext cx="9855835" cy="272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4224020" y="2708910"/>
            <a:ext cx="6882765" cy="383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1267367"/>
            <a:ext cx="361904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4320" y="1142365"/>
            <a:ext cx="4978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76580"/>
            <a:ext cx="8427085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735" y="2084705"/>
            <a:ext cx="4622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1"/>
          <a:stretch>
            <a:fillRect/>
          </a:stretch>
        </p:blipFill>
        <p:spPr>
          <a:xfrm>
            <a:off x="479425" y="753745"/>
            <a:ext cx="8624570" cy="469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7160" y="548640"/>
            <a:ext cx="64452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7"/>
          <a:stretch>
            <a:fillRect/>
          </a:stretch>
        </p:blipFill>
        <p:spPr>
          <a:xfrm>
            <a:off x="982980" y="5445760"/>
            <a:ext cx="9073515" cy="136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630" y="3645535"/>
            <a:ext cx="242760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520" y="4401185"/>
            <a:ext cx="247523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1904" y="5489408"/>
            <a:ext cx="990476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3480" y="1016000"/>
            <a:ext cx="32378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55" y="2043430"/>
            <a:ext cx="12141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5" y="2850515"/>
            <a:ext cx="36855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05714" y="3765672"/>
            <a:ext cx="1561904" cy="4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8415" y="4566920"/>
            <a:ext cx="118427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329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305" y="2721610"/>
            <a:ext cx="4019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6385" y="2721610"/>
            <a:ext cx="7124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930" y="2721610"/>
            <a:ext cx="4140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7560" y="2721610"/>
            <a:ext cx="4140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1385" y="2721610"/>
            <a:ext cx="7124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6385" y="3714750"/>
            <a:ext cx="7124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4080" y="3714750"/>
            <a:ext cx="75120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7500" y="4700905"/>
            <a:ext cx="6223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6755" y="4700905"/>
            <a:ext cx="6223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14080" y="4700905"/>
            <a:ext cx="7512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7500" y="5694680"/>
            <a:ext cx="7124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56755" y="5694680"/>
            <a:ext cx="7124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14080" y="5694680"/>
            <a:ext cx="7772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58095" y="2525726"/>
            <a:ext cx="485714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3297823"/>
            <a:ext cx="1504761" cy="4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3297823"/>
            <a:ext cx="361904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035" y="3284855"/>
            <a:ext cx="9817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190" y="4165240"/>
            <a:ext cx="971428" cy="4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670" y="3984625"/>
            <a:ext cx="111252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24761" y="5004062"/>
            <a:ext cx="1000000" cy="4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86666" y="5881012"/>
            <a:ext cx="971428" cy="4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2105500"/>
            <a:ext cx="1600000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943719"/>
            <a:ext cx="1057142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0325" y="4396740"/>
            <a:ext cx="28238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1210231"/>
            <a:ext cx="1561904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2425" y="2924810"/>
            <a:ext cx="118745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0476" y="5183940"/>
            <a:ext cx="1009523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6032045"/>
            <a:ext cx="542857" cy="4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9047" y="6032045"/>
            <a:ext cx="1523809" cy="4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80085"/>
            <a:ext cx="776351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2035" y="2925445"/>
            <a:ext cx="45783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1"/>
          <a:stretch>
            <a:fillRect/>
          </a:stretch>
        </p:blipFill>
        <p:spPr>
          <a:xfrm>
            <a:off x="767080" y="549275"/>
            <a:ext cx="9802495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9109" y="3204225"/>
            <a:ext cx="371698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83120"/>
            <a:ext cx="9802800" cy="73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18450"/>
            <a:ext cx="9802800" cy="239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8" t="57516" r="11848"/>
          <a:stretch>
            <a:fillRect/>
          </a:stretch>
        </p:blipFill>
        <p:spPr>
          <a:xfrm>
            <a:off x="6599555" y="4149090"/>
            <a:ext cx="5167630" cy="164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2956266"/>
            <a:ext cx="323809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5690" y="2681605"/>
            <a:ext cx="54800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9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5790" y="2762250"/>
            <a:ext cx="6540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4895" y="2880360"/>
            <a:ext cx="5791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2024-06-17T08:18:15Z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