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7" r:id="rId22"/>
    <p:sldId id="326" r:id="rId23"/>
    <p:sldId id="325" r:id="rId24"/>
    <p:sldId id="36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2019300"/>
            <a:ext cx="1043940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60" y="685165"/>
            <a:ext cx="9159240" cy="354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4620" y="2781935"/>
            <a:ext cx="69342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2140" y="3645535"/>
            <a:ext cx="512381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2" r="16826" b="46100"/>
          <a:stretch>
            <a:fillRect/>
          </a:stretch>
        </p:blipFill>
        <p:spPr>
          <a:xfrm>
            <a:off x="3503295" y="4437380"/>
            <a:ext cx="5687060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57"/>
          <a:stretch>
            <a:fillRect/>
          </a:stretch>
        </p:blipFill>
        <p:spPr>
          <a:xfrm>
            <a:off x="839470" y="1268915"/>
            <a:ext cx="10186035" cy="266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68365" y="2214880"/>
            <a:ext cx="417893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1155" y="3324860"/>
            <a:ext cx="15805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764355"/>
            <a:ext cx="10502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205" y="2758557"/>
            <a:ext cx="342679" cy="3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782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6092" y="3915693"/>
            <a:ext cx="408868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764990"/>
            <a:ext cx="10800000" cy="40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4869180"/>
            <a:ext cx="8208010" cy="15830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604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0554" y="2458472"/>
            <a:ext cx="321845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800000" cy="5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32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839470" y="4005580"/>
            <a:ext cx="9721305" cy="235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20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267630"/>
            <a:ext cx="1342857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80" y="2078355"/>
            <a:ext cx="32156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98366"/>
            <a:ext cx="590476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3685" y="3571875"/>
            <a:ext cx="24047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5325"/>
            <a:ext cx="9137015" cy="314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3647440" y="3357245"/>
            <a:ext cx="6821805" cy="34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96190" y="2222630"/>
            <a:ext cx="514285" cy="48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904" y="2241692"/>
            <a:ext cx="1028571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345" y="2115185"/>
            <a:ext cx="190309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0705" y="2990215"/>
            <a:ext cx="13919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7142" y="3947778"/>
            <a:ext cx="904761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67840" y="5458460"/>
            <a:ext cx="636460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536180" y="4149090"/>
            <a:ext cx="4441825" cy="222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845"/>
            <a:ext cx="10800000" cy="418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370" y="859022"/>
            <a:ext cx="1552380" cy="4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7942" y="2478626"/>
            <a:ext cx="447619" cy="4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6513" y="3269374"/>
            <a:ext cx="8657142" cy="4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418" y="4117285"/>
            <a:ext cx="514285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4799965" y="3933190"/>
            <a:ext cx="5507990" cy="276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0"/>
          <a:stretch>
            <a:fillRect/>
          </a:stretch>
        </p:blipFill>
        <p:spPr>
          <a:xfrm>
            <a:off x="720090" y="764540"/>
            <a:ext cx="10450195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0367" y="1695171"/>
            <a:ext cx="1022911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1991360" y="2997200"/>
            <a:ext cx="6821805" cy="34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7"/>
          <a:stretch>
            <a:fillRect/>
          </a:stretch>
        </p:blipFill>
        <p:spPr>
          <a:xfrm>
            <a:off x="935990" y="981260"/>
            <a:ext cx="10450195" cy="338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00250" y="1758950"/>
            <a:ext cx="563435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6665" y="3447415"/>
            <a:ext cx="607568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3287395" y="4220845"/>
            <a:ext cx="4940935" cy="247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3631763"/>
            <a:ext cx="1028571" cy="4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1105528"/>
            <a:ext cx="980951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2774631"/>
            <a:ext cx="980952" cy="4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1215" y="3538220"/>
            <a:ext cx="12744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72345" y="4056380"/>
            <a:ext cx="5715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836110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2975" y="2579370"/>
            <a:ext cx="6267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0"/>
          <a:stretch>
            <a:fillRect/>
          </a:stretch>
        </p:blipFill>
        <p:spPr>
          <a:xfrm>
            <a:off x="911225" y="836295"/>
            <a:ext cx="9693275" cy="145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287270"/>
            <a:ext cx="9693275" cy="449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9565" y="2366645"/>
            <a:ext cx="5835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60400"/>
            <a:ext cx="7839710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1917065"/>
            <a:ext cx="4521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41595" y="2762885"/>
            <a:ext cx="22834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