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72" r:id="rId18"/>
    <p:sldId id="333" r:id="rId19"/>
    <p:sldId id="332" r:id="rId20"/>
    <p:sldId id="331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83230"/>
            <a:ext cx="71628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2776855"/>
            <a:ext cx="5060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" b="37347"/>
          <a:stretch>
            <a:fillRect/>
          </a:stretch>
        </p:blipFill>
        <p:spPr>
          <a:xfrm>
            <a:off x="791845" y="836295"/>
            <a:ext cx="7500620" cy="378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1844675"/>
            <a:ext cx="5651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" t="63888" r="16531" b="778"/>
          <a:stretch>
            <a:fillRect/>
          </a:stretch>
        </p:blipFill>
        <p:spPr>
          <a:xfrm>
            <a:off x="1127125" y="4580890"/>
            <a:ext cx="5974080" cy="222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"/>
          <a:stretch>
            <a:fillRect/>
          </a:stretch>
        </p:blipFill>
        <p:spPr>
          <a:xfrm>
            <a:off x="791845" y="764540"/>
            <a:ext cx="9415145" cy="267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5395" y="2724785"/>
            <a:ext cx="67246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429000"/>
            <a:ext cx="9415145" cy="335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6950" y="2629535"/>
            <a:ext cx="6483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695" y="3596640"/>
            <a:ext cx="47942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49"/>
          <a:stretch>
            <a:fillRect/>
          </a:stretch>
        </p:blipFill>
        <p:spPr>
          <a:xfrm>
            <a:off x="720090" y="755650"/>
            <a:ext cx="1080008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945971"/>
            <a:ext cx="514285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1679419"/>
            <a:ext cx="5628571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1904" y="2441443"/>
            <a:ext cx="1552380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8" t="46171" r="54892"/>
          <a:stretch>
            <a:fillRect/>
          </a:stretch>
        </p:blipFill>
        <p:spPr>
          <a:xfrm>
            <a:off x="4295775" y="3645535"/>
            <a:ext cx="4176395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29"/>
          <a:stretch>
            <a:fillRect/>
          </a:stretch>
        </p:blipFill>
        <p:spPr>
          <a:xfrm>
            <a:off x="551180" y="764355"/>
            <a:ext cx="10800080" cy="150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408232" y="816527"/>
            <a:ext cx="1009523" cy="4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8232" y="1578551"/>
            <a:ext cx="1514285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51"/>
          <a:stretch>
            <a:fillRect/>
          </a:stretch>
        </p:blipFill>
        <p:spPr>
          <a:xfrm>
            <a:off x="623570" y="2204720"/>
            <a:ext cx="10800080" cy="222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518718" y="2319016"/>
            <a:ext cx="1990476" cy="4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6813" y="3053604"/>
            <a:ext cx="1590476" cy="47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7" t="46171" r="34890"/>
          <a:stretch>
            <a:fillRect/>
          </a:stretch>
        </p:blipFill>
        <p:spPr>
          <a:xfrm>
            <a:off x="3863340" y="3644900"/>
            <a:ext cx="4824730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0"/>
          <a:stretch>
            <a:fillRect/>
          </a:stretch>
        </p:blipFill>
        <p:spPr>
          <a:xfrm>
            <a:off x="622935" y="764090"/>
            <a:ext cx="10800080" cy="312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99035" y="918006"/>
            <a:ext cx="990476" cy="45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6178" y="1681214"/>
            <a:ext cx="1590476" cy="47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083" y="3207631"/>
            <a:ext cx="961904" cy="47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46171" r="6221"/>
          <a:stretch>
            <a:fillRect/>
          </a:stretch>
        </p:blipFill>
        <p:spPr>
          <a:xfrm>
            <a:off x="3431540" y="3789045"/>
            <a:ext cx="5112385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"/>
          <a:stretch>
            <a:fillRect/>
          </a:stretch>
        </p:blipFill>
        <p:spPr>
          <a:xfrm>
            <a:off x="647700" y="764540"/>
            <a:ext cx="9789160" cy="143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132965"/>
            <a:ext cx="9789160" cy="468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3500755"/>
            <a:ext cx="75946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43809" y="2733904"/>
            <a:ext cx="1190476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3333" y="4095809"/>
            <a:ext cx="8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380" y="4781523"/>
            <a:ext cx="800000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"/>
          <a:stretch>
            <a:fillRect/>
          </a:stretch>
        </p:blipFill>
        <p:spPr>
          <a:xfrm>
            <a:off x="695325" y="764540"/>
            <a:ext cx="893445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2636520"/>
            <a:ext cx="5803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96"/>
          <a:stretch>
            <a:fillRect/>
          </a:stretch>
        </p:blipFill>
        <p:spPr>
          <a:xfrm>
            <a:off x="2999740" y="2708910"/>
            <a:ext cx="5476240" cy="399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10405" y="3261995"/>
            <a:ext cx="59118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1691" y="5384106"/>
            <a:ext cx="1491031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2049" y="6129940"/>
            <a:ext cx="449105" cy="43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45" y="5135880"/>
            <a:ext cx="523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67225"/>
            <a:ext cx="6569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6308" y="1325011"/>
            <a:ext cx="463455" cy="2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3745" y="2171047"/>
            <a:ext cx="486628" cy="20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3489" y="2988110"/>
            <a:ext cx="498215" cy="22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3603" y="4639619"/>
            <a:ext cx="1199192" cy="22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733" y="5885494"/>
            <a:ext cx="700977" cy="20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6153" y="6296923"/>
            <a:ext cx="979050" cy="22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0476" y="4501230"/>
            <a:ext cx="1590476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5187999"/>
            <a:ext cx="1580952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801969"/>
            <a:ext cx="352380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422062"/>
            <a:ext cx="780952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3128013"/>
            <a:ext cx="409523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190" y="3108933"/>
            <a:ext cx="1619047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523" y="4473136"/>
            <a:ext cx="2000000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0" b="80798"/>
          <a:stretch>
            <a:fillRect/>
          </a:stretch>
        </p:blipFill>
        <p:spPr>
          <a:xfrm>
            <a:off x="1343025" y="4796790"/>
            <a:ext cx="10009505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47605" y="5092065"/>
            <a:ext cx="4762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8"/>
          <a:stretch>
            <a:fillRect/>
          </a:stretch>
        </p:blipFill>
        <p:spPr>
          <a:xfrm>
            <a:off x="720090" y="1916615"/>
            <a:ext cx="10800080" cy="318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814513"/>
            <a:ext cx="361904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70" y="1948180"/>
            <a:ext cx="5880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2024-06-17T05:53:10Z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