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8" r:id="rId4"/>
    <p:sldId id="347" r:id="rId5"/>
    <p:sldId id="346" r:id="rId6"/>
    <p:sldId id="344" r:id="rId7"/>
    <p:sldId id="343" r:id="rId8"/>
    <p:sldId id="342" r:id="rId9"/>
    <p:sldId id="341" r:id="rId10"/>
    <p:sldId id="340" r:id="rId11"/>
    <p:sldId id="339" r:id="rId12"/>
    <p:sldId id="338" r:id="rId13"/>
    <p:sldId id="336" r:id="rId14"/>
    <p:sldId id="335" r:id="rId15"/>
    <p:sldId id="334" r:id="rId16"/>
    <p:sldId id="333" r:id="rId17"/>
    <p:sldId id="332" r:id="rId18"/>
    <p:sldId id="331" r:id="rId19"/>
    <p:sldId id="329" r:id="rId20"/>
    <p:sldId id="328" r:id="rId21"/>
    <p:sldId id="327" r:id="rId22"/>
    <p:sldId id="326" r:id="rId23"/>
    <p:sldId id="325" r:id="rId24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0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01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7170" y="2987040"/>
            <a:ext cx="9335135" cy="8839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973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28470" y="1383665"/>
            <a:ext cx="793750" cy="596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81805" y="1383665"/>
            <a:ext cx="819150" cy="596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204200" y="1383665"/>
            <a:ext cx="793750" cy="596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84655" y="2357755"/>
            <a:ext cx="871220" cy="582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833245" y="3338830"/>
            <a:ext cx="793750" cy="582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408930" y="3352165"/>
            <a:ext cx="537210" cy="566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465945" y="3352165"/>
            <a:ext cx="537210" cy="566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075555" y="4333875"/>
            <a:ext cx="537210" cy="566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06"/>
          <a:stretch>
            <a:fillRect/>
          </a:stretch>
        </p:blipFill>
        <p:spPr>
          <a:xfrm>
            <a:off x="911225" y="692150"/>
            <a:ext cx="8802370" cy="49942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472170" y="4940935"/>
            <a:ext cx="527685" cy="720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221"/>
          <a:stretch>
            <a:fillRect/>
          </a:stretch>
        </p:blipFill>
        <p:spPr>
          <a:xfrm>
            <a:off x="1394460" y="6021070"/>
            <a:ext cx="8046720" cy="7385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5914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287905" y="3738880"/>
            <a:ext cx="4267835" cy="724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296160" y="5684520"/>
            <a:ext cx="3515995" cy="727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770070"/>
            <a:ext cx="952537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867535" y="1647190"/>
            <a:ext cx="3532505" cy="812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859280" y="3555365"/>
            <a:ext cx="4326255" cy="822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867535" y="5528310"/>
            <a:ext cx="3939540" cy="800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1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35" y="764355"/>
            <a:ext cx="943645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001520" y="1769745"/>
            <a:ext cx="4777740" cy="728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001520" y="3705225"/>
            <a:ext cx="4159885" cy="713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001520" y="5596890"/>
            <a:ext cx="4363720" cy="746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0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764355"/>
            <a:ext cx="10800000" cy="53461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087245" y="2905760"/>
            <a:ext cx="6315075" cy="896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068195" y="4951095"/>
            <a:ext cx="8038465" cy="1029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769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225040" y="2105025"/>
            <a:ext cx="5323840" cy="924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225040" y="4386580"/>
            <a:ext cx="5682615" cy="850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20395"/>
            <a:ext cx="9502775" cy="7448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560" y="1124585"/>
            <a:ext cx="9465945" cy="50685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39695" y="2132330"/>
            <a:ext cx="6165215" cy="544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 flipV="1">
            <a:off x="2927350" y="4652645"/>
            <a:ext cx="7197090" cy="608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 flipV="1">
            <a:off x="2423795" y="5516880"/>
            <a:ext cx="2485390" cy="608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1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437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63140" y="3204210"/>
            <a:ext cx="8416290" cy="619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10690" y="4164330"/>
            <a:ext cx="1725295" cy="621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519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769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557895" y="2423795"/>
            <a:ext cx="2230120" cy="681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434285" y="3553394"/>
            <a:ext cx="3133333" cy="476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348571" y="4534514"/>
            <a:ext cx="1019047" cy="4667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910705" y="4385945"/>
            <a:ext cx="1242695" cy="674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animBg="1"/>
      <p:bldP spid="8" grpId="0" animBg="1"/>
      <p:bldP spid="9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916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3224530" y="2134870"/>
            <a:ext cx="3569335" cy="877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967865" y="4248785"/>
            <a:ext cx="4323715" cy="1025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110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711450" y="2021205"/>
            <a:ext cx="7705725" cy="990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05865" y="3167380"/>
            <a:ext cx="1421130" cy="769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786505" y="5224780"/>
            <a:ext cx="4495165" cy="915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2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51"/>
          <a:stretch>
            <a:fillRect/>
          </a:stretch>
        </p:blipFill>
        <p:spPr>
          <a:xfrm>
            <a:off x="1199515" y="836480"/>
            <a:ext cx="8399780" cy="554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006340" y="4674870"/>
            <a:ext cx="3990975" cy="607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184400" y="5548630"/>
            <a:ext cx="4503420" cy="690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69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29523" y="2202843"/>
            <a:ext cx="1552380" cy="486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472380" y="2221926"/>
            <a:ext cx="485714" cy="4198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72380" y="3195150"/>
            <a:ext cx="2038095" cy="467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78"/>
          <a:stretch>
            <a:fillRect/>
          </a:stretch>
        </p:blipFill>
        <p:spPr>
          <a:xfrm>
            <a:off x="983615" y="764540"/>
            <a:ext cx="8722995" cy="45586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176135" y="5323205"/>
            <a:ext cx="822960" cy="297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91360" y="4622800"/>
            <a:ext cx="986155" cy="462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170" y="5067935"/>
            <a:ext cx="8818880" cy="17900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8108950" y="3933190"/>
            <a:ext cx="1175385" cy="377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247890" y="5323205"/>
            <a:ext cx="2209800" cy="538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559560" y="6165215"/>
            <a:ext cx="1223645" cy="50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9" grpId="0" bldLvl="0" animBg="1"/>
      <p:bldP spid="1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691965"/>
            <a:ext cx="942545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782050" y="1517015"/>
            <a:ext cx="545465" cy="742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110"/>
            <a:ext cx="10800000" cy="56153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794835"/>
            <a:ext cx="1054615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870575" y="1982470"/>
            <a:ext cx="741680" cy="561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84670" y="2877820"/>
            <a:ext cx="648970" cy="624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84670" y="3765550"/>
            <a:ext cx="1171575" cy="704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841865" y="4899025"/>
            <a:ext cx="575310" cy="520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83377" y="5903461"/>
            <a:ext cx="530097" cy="474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51"/>
          <a:stretch>
            <a:fillRect/>
          </a:stretch>
        </p:blipFill>
        <p:spPr>
          <a:xfrm>
            <a:off x="767080" y="836480"/>
            <a:ext cx="9718040" cy="554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386163" y="5754495"/>
            <a:ext cx="265666" cy="325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06"/>
          <a:stretch>
            <a:fillRect/>
          </a:stretch>
        </p:blipFill>
        <p:spPr>
          <a:xfrm>
            <a:off x="911225" y="836480"/>
            <a:ext cx="10109200" cy="56157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16505" y="2731135"/>
            <a:ext cx="421640" cy="472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31385" y="2729865"/>
            <a:ext cx="396875" cy="484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05700" y="2731135"/>
            <a:ext cx="384175" cy="472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531110" y="3889375"/>
            <a:ext cx="384175" cy="484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965065" y="3901440"/>
            <a:ext cx="260985" cy="459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757160" y="3901440"/>
            <a:ext cx="248285" cy="459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531110" y="4808855"/>
            <a:ext cx="384175" cy="472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802505" y="4807585"/>
            <a:ext cx="396875" cy="484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013700" y="4808855"/>
            <a:ext cx="384175" cy="472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531110" y="5725795"/>
            <a:ext cx="384175" cy="484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TFhM2RhYzI2NWUwNWU0YjBjZDk5MTExNzY5ZDMyYT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zt198511</cp:lastModifiedBy>
  <cp:revision>62</cp:revision>
  <dcterms:created xsi:type="dcterms:W3CDTF">2015-09-16T06:44:00Z</dcterms:created>
  <dcterms:modified xsi:type="dcterms:W3CDTF">2024-06-16T03:58:30Z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