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88" r:id="rId3"/>
    <p:sldId id="324" r:id="rId4"/>
    <p:sldId id="356" r:id="rId5"/>
    <p:sldId id="355" r:id="rId6"/>
    <p:sldId id="354" r:id="rId7"/>
    <p:sldId id="353" r:id="rId8"/>
    <p:sldId id="351" r:id="rId9"/>
    <p:sldId id="350" r:id="rId10"/>
    <p:sldId id="349" r:id="rId11"/>
    <p:sldId id="348" r:id="rId12"/>
    <p:sldId id="347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8" r:id="rId30"/>
    <p:sldId id="326" r:id="rId31"/>
    <p:sldId id="418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92"/>
          <a:stretch>
            <a:fillRect/>
          </a:stretch>
        </p:blipFill>
        <p:spPr>
          <a:xfrm>
            <a:off x="2868295" y="2780665"/>
            <a:ext cx="6456135" cy="1212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820" y="1819910"/>
            <a:ext cx="40322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0205" y="1849120"/>
            <a:ext cx="52387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4"/>
          <a:stretch>
            <a:fillRect/>
          </a:stretch>
        </p:blipFill>
        <p:spPr>
          <a:xfrm>
            <a:off x="1343025" y="4436745"/>
            <a:ext cx="7103835" cy="1372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7510" y="1789430"/>
            <a:ext cx="50736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378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0877" y="1661779"/>
            <a:ext cx="329480" cy="28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43570" y="3889375"/>
            <a:ext cx="88709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428" y="4677542"/>
            <a:ext cx="828571" cy="333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1887426"/>
            <a:ext cx="3266666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7142" y="2593067"/>
            <a:ext cx="1619047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05714" y="4023420"/>
            <a:ext cx="428571" cy="3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51350" y="1915795"/>
            <a:ext cx="58293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2857" y="1877464"/>
            <a:ext cx="914285" cy="4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3333" y="2582774"/>
            <a:ext cx="1961904" cy="352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3333" y="3269021"/>
            <a:ext cx="5342857" cy="4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908500"/>
            <a:ext cx="10800000" cy="57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488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29523" y="3118222"/>
            <a:ext cx="1266666" cy="35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1580" y="3788410"/>
            <a:ext cx="68897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1904" y="4594545"/>
            <a:ext cx="1057142" cy="31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96190" y="5280321"/>
            <a:ext cx="3676190" cy="39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9605"/>
            <a:ext cx="10800000" cy="36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13"/>
          <a:stretch>
            <a:fillRect/>
          </a:stretch>
        </p:blipFill>
        <p:spPr>
          <a:xfrm>
            <a:off x="1199515" y="4396740"/>
            <a:ext cx="10800080" cy="201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51805" y="4501325"/>
            <a:ext cx="809523" cy="34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948" y="5939531"/>
            <a:ext cx="809523" cy="34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95" y="3221990"/>
            <a:ext cx="35941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53395" y="4624070"/>
            <a:ext cx="39878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22"/>
          <a:stretch>
            <a:fillRect/>
          </a:stretch>
        </p:blipFill>
        <p:spPr>
          <a:xfrm>
            <a:off x="767080" y="980625"/>
            <a:ext cx="10800080" cy="176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62228" y="1193508"/>
            <a:ext cx="933333" cy="72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62228" y="2298355"/>
            <a:ext cx="904761" cy="33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53"/>
          <a:stretch>
            <a:fillRect/>
          </a:stretch>
        </p:blipFill>
        <p:spPr>
          <a:xfrm>
            <a:off x="479425" y="3500940"/>
            <a:ext cx="10800080" cy="213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4107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3978" y="4503302"/>
            <a:ext cx="339679" cy="26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9916" y="4503302"/>
            <a:ext cx="440664" cy="26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6839" y="4494115"/>
            <a:ext cx="238693" cy="28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9333" y="4503302"/>
            <a:ext cx="330497" cy="27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4150" y="5769610"/>
            <a:ext cx="267271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790390"/>
            <a:ext cx="10800000" cy="457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4273" y="1677466"/>
            <a:ext cx="857142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9375" y="2295525"/>
            <a:ext cx="514286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7850" y="3796665"/>
            <a:ext cx="380619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0464" y="4806082"/>
            <a:ext cx="1180952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8" t="49134"/>
          <a:stretch>
            <a:fillRect/>
          </a:stretch>
        </p:blipFill>
        <p:spPr>
          <a:xfrm>
            <a:off x="2999740" y="4599940"/>
            <a:ext cx="9103995" cy="2075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45" y="764355"/>
            <a:ext cx="10800000" cy="425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76840" y="916904"/>
            <a:ext cx="857142" cy="39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28" t="49134" r="2557"/>
          <a:stretch>
            <a:fillRect/>
          </a:stretch>
        </p:blipFill>
        <p:spPr>
          <a:xfrm>
            <a:off x="6959600" y="4652645"/>
            <a:ext cx="1296035" cy="2075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836110"/>
            <a:ext cx="9823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3152" y="6127676"/>
            <a:ext cx="346522" cy="28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684345"/>
            <a:ext cx="10800000" cy="36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0009" y="3040934"/>
            <a:ext cx="2857142" cy="37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81" t="13750" r="11812" b="35011"/>
          <a:stretch>
            <a:fillRect/>
          </a:stretch>
        </p:blipFill>
        <p:spPr>
          <a:xfrm>
            <a:off x="7823835" y="4149090"/>
            <a:ext cx="3168650" cy="262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27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81" t="13750" r="12641" b="35011"/>
          <a:stretch>
            <a:fillRect/>
          </a:stretch>
        </p:blipFill>
        <p:spPr>
          <a:xfrm>
            <a:off x="7752080" y="3932555"/>
            <a:ext cx="3096260" cy="262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2380" y="1946574"/>
            <a:ext cx="333333" cy="28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265" y="2552065"/>
            <a:ext cx="589470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50050"/>
            <a:ext cx="10800000" cy="358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7"/>
          <a:stretch>
            <a:fillRect/>
          </a:stretch>
        </p:blipFill>
        <p:spPr>
          <a:xfrm>
            <a:off x="1199515" y="765175"/>
            <a:ext cx="10951210" cy="569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2255" y="1953260"/>
            <a:ext cx="340868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6965" y="2658110"/>
            <a:ext cx="382397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6650" y="3392170"/>
            <a:ext cx="78232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83730" y="4609465"/>
            <a:ext cx="1284605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88125" y="5324475"/>
            <a:ext cx="122618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4" grpId="1" animBg="1"/>
      <p:bldP spid="5" grpId="1" animBg="1"/>
      <p:bldP spid="6" grpId="1" animBg="1"/>
      <p:bldP spid="7" grpId="1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70" y="2592705"/>
            <a:ext cx="44196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83"/>
          <a:stretch>
            <a:fillRect/>
          </a:stretch>
        </p:blipFill>
        <p:spPr>
          <a:xfrm>
            <a:off x="839470" y="1196340"/>
            <a:ext cx="10951210" cy="135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741930" y="2077720"/>
            <a:ext cx="377571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1904" y="4091628"/>
            <a:ext cx="457142" cy="29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2555" y="4657090"/>
            <a:ext cx="62865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4455" y="5393055"/>
            <a:ext cx="255905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8295" y="1772285"/>
            <a:ext cx="54292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70" y="1906270"/>
            <a:ext cx="35496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870" y="4679950"/>
            <a:ext cx="35496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820" y="1877060"/>
            <a:ext cx="42799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3573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2520" y="2282825"/>
            <a:ext cx="65722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57435" y="4303395"/>
            <a:ext cx="72834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245" y="1028065"/>
            <a:ext cx="47879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97185" y="1746885"/>
            <a:ext cx="56769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2024-06-17T04:36:42Z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