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3055620"/>
            <a:ext cx="120777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665" y="1988185"/>
            <a:ext cx="5461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05" y="2763520"/>
            <a:ext cx="40074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3140" y="3562985"/>
            <a:ext cx="29673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60" y="730700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621" y="873756"/>
            <a:ext cx="2361904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717" y="1684412"/>
            <a:ext cx="4523809" cy="4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7655" y="3185795"/>
            <a:ext cx="34353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812" y="4144990"/>
            <a:ext cx="4580952" cy="4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812665"/>
            <a:ext cx="2009140" cy="187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4479671"/>
            <a:ext cx="714285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98035" y="2408555"/>
            <a:ext cx="21316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95" y="2274570"/>
            <a:ext cx="27209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7725" y="4053840"/>
            <a:ext cx="9855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57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7965" y="1667510"/>
            <a:ext cx="27266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1275" y="2660681"/>
            <a:ext cx="2495239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380" y="3301365"/>
            <a:ext cx="39223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05060" y="4251960"/>
            <a:ext cx="10128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0323" y="5081117"/>
            <a:ext cx="495238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28894" y="5081117"/>
            <a:ext cx="980952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306110"/>
            <a:ext cx="409523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705" y="2040890"/>
            <a:ext cx="4089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193805"/>
            <a:ext cx="409523" cy="36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815195" cy="528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996565"/>
            <a:ext cx="6127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5"/>
          <a:stretch>
            <a:fillRect/>
          </a:stretch>
        </p:blipFill>
        <p:spPr>
          <a:xfrm>
            <a:off x="1127125" y="5732780"/>
            <a:ext cx="9217025" cy="79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1895" y="2445385"/>
            <a:ext cx="5410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1965"/>
            <a:ext cx="10463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46930" y="2352040"/>
            <a:ext cx="589216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0724" y="3562734"/>
            <a:ext cx="1181107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7225" y="5072380"/>
            <a:ext cx="11055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2024-06-17T10:33:03Z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