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7" r:id="rId4"/>
    <p:sldId id="356" r:id="rId5"/>
    <p:sldId id="355" r:id="rId6"/>
    <p:sldId id="354" r:id="rId7"/>
    <p:sldId id="353" r:id="rId8"/>
    <p:sldId id="352" r:id="rId9"/>
    <p:sldId id="350" r:id="rId10"/>
    <p:sldId id="349" r:id="rId11"/>
    <p:sldId id="348" r:id="rId12"/>
    <p:sldId id="347" r:id="rId13"/>
    <p:sldId id="346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87" r:id="rId25"/>
    <p:sldId id="334" r:id="rId26"/>
    <p:sldId id="333" r:id="rId27"/>
    <p:sldId id="332" r:id="rId28"/>
    <p:sldId id="331" r:id="rId29"/>
    <p:sldId id="330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959485" y="2924810"/>
            <a:ext cx="10272485" cy="98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1955" y="2436495"/>
            <a:ext cx="57404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6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22" y="2322998"/>
            <a:ext cx="291673" cy="24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0220" y="2298700"/>
            <a:ext cx="43561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04760"/>
            <a:ext cx="10800000" cy="12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8115" y="1654175"/>
            <a:ext cx="44958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1200884"/>
            <a:ext cx="266666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9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894" y="1146267"/>
            <a:ext cx="256526" cy="25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3333" y="1239430"/>
            <a:ext cx="1171428" cy="27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190" y="2891767"/>
            <a:ext cx="4857141" cy="35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3541240"/>
            <a:ext cx="1457142" cy="33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7" t="36799" r="7279" b="13149"/>
          <a:stretch>
            <a:fillRect/>
          </a:stretch>
        </p:blipFill>
        <p:spPr>
          <a:xfrm>
            <a:off x="1919605" y="4076700"/>
            <a:ext cx="9077960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6535" y="3956050"/>
            <a:ext cx="37973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255" y="4575810"/>
            <a:ext cx="47434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6470" y="5277485"/>
            <a:ext cx="97472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545" y="3620135"/>
            <a:ext cx="48450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93815" y="899160"/>
            <a:ext cx="92837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2142" y="1901032"/>
            <a:ext cx="1467142" cy="33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9210" y="3641725"/>
            <a:ext cx="86487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83"/>
          <a:stretch>
            <a:fillRect/>
          </a:stretch>
        </p:blipFill>
        <p:spPr>
          <a:xfrm>
            <a:off x="720090" y="764540"/>
            <a:ext cx="10800080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53030" y="1484630"/>
            <a:ext cx="31426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8571" y="3043648"/>
            <a:ext cx="4123809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0" t="34777" r="54227"/>
          <a:stretch>
            <a:fillRect/>
          </a:stretch>
        </p:blipFill>
        <p:spPr>
          <a:xfrm>
            <a:off x="4252595" y="3644900"/>
            <a:ext cx="2923540" cy="304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17"/>
          <a:stretch>
            <a:fillRect/>
          </a:stretch>
        </p:blipFill>
        <p:spPr>
          <a:xfrm>
            <a:off x="767080" y="1125405"/>
            <a:ext cx="10800080" cy="24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709847" y="2542510"/>
            <a:ext cx="1552380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2" t="34777" r="11554"/>
          <a:stretch>
            <a:fillRect/>
          </a:stretch>
        </p:blipFill>
        <p:spPr>
          <a:xfrm>
            <a:off x="4295775" y="2997200"/>
            <a:ext cx="4320540" cy="337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5636307"/>
            <a:ext cx="695238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41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6255" y="936625"/>
            <a:ext cx="73977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8880" y="2836545"/>
            <a:ext cx="83629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5530" y="3110230"/>
            <a:ext cx="3628390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5390" y="4300220"/>
            <a:ext cx="285178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7465" y="4221480"/>
            <a:ext cx="7196455" cy="244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4890370"/>
            <a:ext cx="1419047" cy="31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5" y="683710"/>
            <a:ext cx="10800000" cy="38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4621" y="931338"/>
            <a:ext cx="304762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2240" y="1550409"/>
            <a:ext cx="4838095" cy="3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7478" y="2883792"/>
            <a:ext cx="285714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5573" y="4121934"/>
            <a:ext cx="3961904" cy="33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 t="28101" r="8655" b="14050"/>
          <a:stretch>
            <a:fillRect/>
          </a:stretch>
        </p:blipFill>
        <p:spPr>
          <a:xfrm>
            <a:off x="3328035" y="4580890"/>
            <a:ext cx="7704455" cy="205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580965"/>
            <a:ext cx="10800000" cy="25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9305" y="2581910"/>
            <a:ext cx="39624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630" y="3244850"/>
            <a:ext cx="52387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4000" y="3935730"/>
            <a:ext cx="430593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747054"/>
            <a:ext cx="2352380" cy="34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545" y="1763395"/>
            <a:ext cx="47371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5238" y="3612316"/>
            <a:ext cx="380952" cy="26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0952" y="4260480"/>
            <a:ext cx="371427" cy="27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285" y="6319355"/>
            <a:ext cx="1057142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4253762"/>
            <a:ext cx="752380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44"/>
          <a:stretch>
            <a:fillRect/>
          </a:stretch>
        </p:blipFill>
        <p:spPr>
          <a:xfrm>
            <a:off x="1271270" y="4797425"/>
            <a:ext cx="10800000" cy="583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2"/>
          <a:stretch>
            <a:fillRect/>
          </a:stretch>
        </p:blipFill>
        <p:spPr>
          <a:xfrm>
            <a:off x="1113790" y="751205"/>
            <a:ext cx="10510520" cy="590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365" y="1935480"/>
            <a:ext cx="1078801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440" y="2541905"/>
            <a:ext cx="10571480" cy="184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3280" y="4497705"/>
            <a:ext cx="5821045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8370" y="5507990"/>
            <a:ext cx="1062037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1365" y="6015355"/>
            <a:ext cx="1051496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04240" y="668655"/>
            <a:ext cx="1078801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3288030"/>
            <a:ext cx="2465705" cy="210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2" grpId="0" animBg="1"/>
      <p:bldP spid="2" grpId="0" animBg="1"/>
      <p:bldP spid="5" grpId="0" bldLvl="0" animBg="1"/>
      <p:bldP spid="4" grpId="1" animBg="1"/>
      <p:bldP spid="8" grpId="1" animBg="1"/>
      <p:bldP spid="11" grpId="1" animBg="1"/>
      <p:bldP spid="12" grpId="1" animBg="1"/>
      <p:bldP spid="2" grpId="1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4665" y="2892425"/>
            <a:ext cx="46926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8470" y="1687195"/>
            <a:ext cx="45339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70" y="1021080"/>
            <a:ext cx="39878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9595" y="4082415"/>
            <a:ext cx="38481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120" y="1131570"/>
            <a:ext cx="41211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204535"/>
            <a:ext cx="10800000" cy="37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6415" y="2331720"/>
            <a:ext cx="51054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6580" y="2329180"/>
            <a:ext cx="34988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2024-06-17T05:09:11Z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