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006090"/>
            <a:ext cx="1066800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5385" y="2948940"/>
            <a:ext cx="36893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1965"/>
            <a:ext cx="8551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7055" y="2738755"/>
            <a:ext cx="5143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5938520"/>
            <a:ext cx="66040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185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1986" y="3267646"/>
            <a:ext cx="307810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0170" y="2888615"/>
            <a:ext cx="72136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516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56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8903" y="1803534"/>
            <a:ext cx="323809" cy="3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9090"/>
            <a:ext cx="10800000" cy="42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42854" y="4227191"/>
            <a:ext cx="409523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4070985"/>
            <a:ext cx="3940810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5375910" y="836930"/>
            <a:ext cx="5175885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132145"/>
            <a:ext cx="10800000" cy="41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5" y="755465"/>
            <a:ext cx="10800000" cy="1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492825"/>
            <a:ext cx="10800000" cy="23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17100" y="4149090"/>
            <a:ext cx="80200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9275" y="4581525"/>
            <a:ext cx="6120130" cy="170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46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3235" y="2618740"/>
            <a:ext cx="42862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10409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090"/>
            <a:ext cx="10800000" cy="4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92665" y="4023995"/>
            <a:ext cx="60198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385" y="4685030"/>
            <a:ext cx="2964180" cy="20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839470" y="836480"/>
            <a:ext cx="1068641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29"/>
          <a:stretch>
            <a:fillRect/>
          </a:stretch>
        </p:blipFill>
        <p:spPr>
          <a:xfrm>
            <a:off x="1343025" y="692785"/>
            <a:ext cx="8286750" cy="453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5396865"/>
            <a:ext cx="7002145" cy="118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2271395"/>
            <a:ext cx="9720000" cy="438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71"/>
          <a:stretch>
            <a:fillRect/>
          </a:stretch>
        </p:blipFill>
        <p:spPr>
          <a:xfrm>
            <a:off x="982980" y="837115"/>
            <a:ext cx="9720000" cy="1434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015" y="1485265"/>
            <a:ext cx="5537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37"/>
          <a:stretch>
            <a:fillRect/>
          </a:stretch>
        </p:blipFill>
        <p:spPr>
          <a:xfrm>
            <a:off x="911225" y="621030"/>
            <a:ext cx="10800000" cy="239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3" t="27508" r="28479" b="36606"/>
          <a:stretch>
            <a:fillRect/>
          </a:stretch>
        </p:blipFill>
        <p:spPr>
          <a:xfrm>
            <a:off x="119380" y="3375660"/>
            <a:ext cx="4051935" cy="26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" t="64487" r="6477"/>
          <a:stretch>
            <a:fillRect/>
          </a:stretch>
        </p:blipFill>
        <p:spPr>
          <a:xfrm>
            <a:off x="4151630" y="3375660"/>
            <a:ext cx="7697470" cy="264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325" y="692150"/>
            <a:ext cx="9652000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195" y="2996565"/>
            <a:ext cx="8959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27508" r="29393" b="35532"/>
          <a:stretch>
            <a:fillRect/>
          </a:stretch>
        </p:blipFill>
        <p:spPr>
          <a:xfrm>
            <a:off x="3863340" y="3789045"/>
            <a:ext cx="4180840" cy="278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305" y="1926590"/>
            <a:ext cx="290195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2629535"/>
            <a:ext cx="53498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t="68608" r="50489"/>
          <a:stretch>
            <a:fillRect/>
          </a:stretch>
        </p:blipFill>
        <p:spPr>
          <a:xfrm>
            <a:off x="3954780" y="3573145"/>
            <a:ext cx="4282440" cy="274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02310"/>
            <a:ext cx="9167495" cy="500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405" y="2723515"/>
            <a:ext cx="3091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110" y="3613150"/>
            <a:ext cx="50831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7" t="63385" r="9226"/>
          <a:stretch>
            <a:fillRect/>
          </a:stretch>
        </p:blipFill>
        <p:spPr>
          <a:xfrm>
            <a:off x="8269605" y="3932555"/>
            <a:ext cx="3571875" cy="261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4" grpId="1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655" y="1735455"/>
            <a:ext cx="788733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2787323"/>
            <a:ext cx="1523809" cy="47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903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1473" y="5401035"/>
            <a:ext cx="278737" cy="30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19600"/>
            <a:ext cx="10800000" cy="521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0450" y="4559300"/>
            <a:ext cx="4845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2024-06-17T09:44:55Z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