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3140710"/>
            <a:ext cx="5621655" cy="929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9132" y="3436355"/>
            <a:ext cx="391551" cy="2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5612" y="3436355"/>
            <a:ext cx="399542" cy="2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8528" y="3436355"/>
            <a:ext cx="231734" cy="2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7035" y="4028355"/>
            <a:ext cx="1086755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496" y="4028355"/>
            <a:ext cx="1078765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1345" y="4676140"/>
            <a:ext cx="1102360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380" y="4609465"/>
            <a:ext cx="1155700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78033" y="5276355"/>
            <a:ext cx="1118718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9135"/>
            <a:ext cx="9102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74480" y="3366135"/>
            <a:ext cx="5499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54355"/>
            <a:ext cx="9134475" cy="604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50455" y="1783715"/>
            <a:ext cx="9290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55" y="2648585"/>
            <a:ext cx="128079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6580" y="4018280"/>
            <a:ext cx="4349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7475" y="4646295"/>
            <a:ext cx="9588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0220" y="6007735"/>
            <a:ext cx="4349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3350" y="6007735"/>
            <a:ext cx="25781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238" y="2381523"/>
            <a:ext cx="1552380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3172000"/>
            <a:ext cx="352380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129462"/>
            <a:ext cx="409523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162494"/>
            <a:ext cx="361904" cy="3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7"/>
          <a:stretch>
            <a:fillRect/>
          </a:stretch>
        </p:blipFill>
        <p:spPr>
          <a:xfrm>
            <a:off x="622935" y="692785"/>
            <a:ext cx="10800000" cy="233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/>
          <a:stretch>
            <a:fillRect/>
          </a:stretch>
        </p:blipFill>
        <p:spPr>
          <a:xfrm>
            <a:off x="2063115" y="3027680"/>
            <a:ext cx="7651115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81"/>
          <a:stretch>
            <a:fillRect/>
          </a:stretch>
        </p:blipFill>
        <p:spPr>
          <a:xfrm>
            <a:off x="1127125" y="5445760"/>
            <a:ext cx="10800080" cy="91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05275" y="5523865"/>
            <a:ext cx="26695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5"/>
          <a:stretch>
            <a:fillRect/>
          </a:stretch>
        </p:blipFill>
        <p:spPr>
          <a:xfrm>
            <a:off x="1055370" y="692150"/>
            <a:ext cx="9806940" cy="366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20280" y="548640"/>
            <a:ext cx="145351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2985" y="1487805"/>
            <a:ext cx="11633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4430" y="2846705"/>
            <a:ext cx="2106930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" t="41399"/>
          <a:stretch>
            <a:fillRect/>
          </a:stretch>
        </p:blipFill>
        <p:spPr>
          <a:xfrm>
            <a:off x="1631315" y="4316095"/>
            <a:ext cx="6960235" cy="232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2078034"/>
            <a:ext cx="314285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4385450"/>
            <a:ext cx="866666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95" y="4385450"/>
            <a:ext cx="1123809" cy="4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1904" y="5157766"/>
            <a:ext cx="676190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5214975"/>
            <a:ext cx="752380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2021899"/>
            <a:ext cx="2476190" cy="44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9735" y="2713990"/>
            <a:ext cx="67056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285" y="3577659"/>
            <a:ext cx="523809" cy="47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1895" y="3221990"/>
            <a:ext cx="4591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