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8" r:id="rId4"/>
    <p:sldId id="357" r:id="rId5"/>
    <p:sldId id="356" r:id="rId6"/>
    <p:sldId id="355" r:id="rId7"/>
    <p:sldId id="354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t198511" initials="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1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6-15T15:34:26.113" idx="1">
    <p:pos x="10" y="10"/>
    <p:text/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2"/>
          <a:stretch>
            <a:fillRect/>
          </a:stretch>
        </p:blipFill>
        <p:spPr>
          <a:xfrm>
            <a:off x="2927350" y="2924810"/>
            <a:ext cx="6671945" cy="113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0210" y="1077595"/>
            <a:ext cx="57658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0210" y="3044825"/>
            <a:ext cx="57658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9595" y="2470150"/>
            <a:ext cx="33528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1020" y="4465320"/>
            <a:ext cx="38290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70" y="2516505"/>
            <a:ext cx="39497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8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628590"/>
            <a:ext cx="10800000" cy="45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2595" y="1765935"/>
            <a:ext cx="44005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8500"/>
            <a:ext cx="10205720" cy="606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250" y="3068955"/>
            <a:ext cx="63817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692600"/>
            <a:ext cx="10800000" cy="39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1" t="48694" r="6778"/>
          <a:stretch>
            <a:fillRect/>
          </a:stretch>
        </p:blipFill>
        <p:spPr>
          <a:xfrm>
            <a:off x="2927350" y="4077335"/>
            <a:ext cx="6698615" cy="25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2597" y="2405239"/>
            <a:ext cx="549264" cy="27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5930" y="3577070"/>
            <a:ext cx="1917922" cy="32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9480" y="4235098"/>
            <a:ext cx="2548225" cy="32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2955" y="5441950"/>
            <a:ext cx="401574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69715" y="6290310"/>
            <a:ext cx="73787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9600"/>
            <a:ext cx="10800000" cy="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476190"/>
            <a:ext cx="10800000" cy="49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4663" y="2962167"/>
            <a:ext cx="1085714" cy="32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87330" y="2924810"/>
            <a:ext cx="85788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4340" y="3542665"/>
            <a:ext cx="185737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75615" y="5172081"/>
            <a:ext cx="1019047" cy="28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04645" y="5753735"/>
            <a:ext cx="268033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2457977"/>
            <a:ext cx="1085714" cy="32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3333" y="2496078"/>
            <a:ext cx="742857" cy="26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4430" y="3084830"/>
            <a:ext cx="192786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6190" y="4667891"/>
            <a:ext cx="1019047" cy="28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6965" y="5212080"/>
            <a:ext cx="268859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43809" y="2545219"/>
            <a:ext cx="285714" cy="25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545" y="4367530"/>
            <a:ext cx="36830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1801321"/>
            <a:ext cx="1038095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7315" y="3325495"/>
            <a:ext cx="205359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595" y="3899535"/>
            <a:ext cx="3902710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86666" y="5118606"/>
            <a:ext cx="1466666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4285" y="5824006"/>
            <a:ext cx="695238" cy="324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0000" y="5606294"/>
            <a:ext cx="647619" cy="286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1965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01030" y="697230"/>
            <a:ext cx="261874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4380" y="1600835"/>
            <a:ext cx="505714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2425298"/>
            <a:ext cx="704761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53333" y="3101488"/>
            <a:ext cx="1447619" cy="3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24505" y="3709035"/>
            <a:ext cx="83693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4" t="38275" r="14886" b="15148"/>
          <a:stretch>
            <a:fillRect/>
          </a:stretch>
        </p:blipFill>
        <p:spPr>
          <a:xfrm>
            <a:off x="3024505" y="4292600"/>
            <a:ext cx="7272655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8571" y="5079260"/>
            <a:ext cx="5647619" cy="33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5714" y="5813040"/>
            <a:ext cx="390476" cy="28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1965"/>
            <a:ext cx="10800000" cy="37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71740" y="840740"/>
            <a:ext cx="337820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0473" y="1807041"/>
            <a:ext cx="838095" cy="2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66663" y="3141322"/>
            <a:ext cx="3895237" cy="34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8568" y="3894237"/>
            <a:ext cx="742857" cy="28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3" t="36853" r="4221" b="27816"/>
          <a:stretch>
            <a:fillRect/>
          </a:stretch>
        </p:blipFill>
        <p:spPr>
          <a:xfrm>
            <a:off x="1372870" y="4509135"/>
            <a:ext cx="9577070" cy="187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10629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0174" y="5432852"/>
            <a:ext cx="1087336" cy="32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1602" y="6183341"/>
            <a:ext cx="281207" cy="24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0"/>
          <a:stretch>
            <a:fillRect/>
          </a:stretch>
        </p:blipFill>
        <p:spPr>
          <a:xfrm>
            <a:off x="624205" y="752475"/>
            <a:ext cx="10800080" cy="4021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66735" y="752475"/>
            <a:ext cx="287020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8400" y="1544345"/>
            <a:ext cx="2047619" cy="342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7450" y="2878455"/>
            <a:ext cx="61722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76495" y="4316751"/>
            <a:ext cx="3752380" cy="3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2" t="33756" r="1098" b="23735"/>
          <a:stretch>
            <a:fillRect/>
          </a:stretch>
        </p:blipFill>
        <p:spPr>
          <a:xfrm>
            <a:off x="1786255" y="4773930"/>
            <a:ext cx="8602980" cy="208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65" y="708475"/>
            <a:ext cx="10800000" cy="132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4032250" y="1964690"/>
            <a:ext cx="6976745" cy="2831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174"/>
          <a:stretch>
            <a:fillRect/>
          </a:stretch>
        </p:blipFill>
        <p:spPr>
          <a:xfrm>
            <a:off x="1127125" y="3932555"/>
            <a:ext cx="10304780" cy="2351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52"/>
          <a:stretch>
            <a:fillRect/>
          </a:stretch>
        </p:blipFill>
        <p:spPr>
          <a:xfrm>
            <a:off x="943610" y="693420"/>
            <a:ext cx="10304780" cy="338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9596" y="1510998"/>
            <a:ext cx="2380777" cy="31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9378" y="2166164"/>
            <a:ext cx="3761992" cy="32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57893" y="2830429"/>
            <a:ext cx="954128" cy="28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1255" y="3182620"/>
            <a:ext cx="307276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4583430" y="3501390"/>
            <a:ext cx="6976745" cy="2831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120" y="1820545"/>
            <a:ext cx="32448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5475"/>
            <a:ext cx="1027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0320" y="3438813"/>
            <a:ext cx="1078048" cy="2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8785" y="4476750"/>
            <a:ext cx="375031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2271" y="5488829"/>
            <a:ext cx="679442" cy="27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96190" y="3214807"/>
            <a:ext cx="1085714" cy="31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845"/>
          <a:stretch>
            <a:fillRect/>
          </a:stretch>
        </p:blipFill>
        <p:spPr>
          <a:xfrm>
            <a:off x="1271270" y="3789045"/>
            <a:ext cx="10800000" cy="1268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99"/>
          <a:stretch>
            <a:fillRect/>
          </a:stretch>
        </p:blipFill>
        <p:spPr>
          <a:xfrm>
            <a:off x="942975" y="1134110"/>
            <a:ext cx="10813415" cy="496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240" y="1134110"/>
            <a:ext cx="1029779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0075" y="1629410"/>
            <a:ext cx="10500995" cy="2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6295" y="3945890"/>
            <a:ext cx="1027684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42595" y="4928870"/>
            <a:ext cx="1041336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3855" y="5515610"/>
            <a:ext cx="1090993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28" grpId="0" animBg="1"/>
      <p:bldP spid="2" grpId="0" animBg="1"/>
      <p:bldP spid="4" grpId="1" animBg="1"/>
      <p:bldP spid="8" grpId="1" animBg="1"/>
      <p:bldP spid="9" grpId="1" animBg="1"/>
      <p:bldP spid="28" grpId="1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7675" y="1819910"/>
            <a:ext cx="32893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120" y="1156970"/>
            <a:ext cx="35623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120" y="1815465"/>
            <a:ext cx="38735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940750"/>
            <a:ext cx="10800000" cy="59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1020" y="2497455"/>
            <a:ext cx="41211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120" y="1132205"/>
            <a:ext cx="41973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120" y="1116330"/>
            <a:ext cx="42164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2024-06-17T10:41:45Z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