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5" r:id="rId5"/>
    <p:sldId id="344" r:id="rId6"/>
    <p:sldId id="343" r:id="rId7"/>
    <p:sldId id="365" r:id="rId8"/>
    <p:sldId id="342" r:id="rId9"/>
    <p:sldId id="366" r:id="rId10"/>
    <p:sldId id="341" r:id="rId11"/>
    <p:sldId id="340" r:id="rId12"/>
    <p:sldId id="339" r:id="rId13"/>
    <p:sldId id="338" r:id="rId14"/>
    <p:sldId id="337" r:id="rId15"/>
    <p:sldId id="336" r:id="rId16"/>
    <p:sldId id="334" r:id="rId17"/>
    <p:sldId id="333" r:id="rId18"/>
    <p:sldId id="332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9830" y="2926080"/>
            <a:ext cx="7292340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4415" y="2838450"/>
            <a:ext cx="76327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85800"/>
            <a:ext cx="10046335" cy="583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9778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4635" y="2692400"/>
            <a:ext cx="48069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556835"/>
            <a:ext cx="10800000" cy="35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528810" cy="325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2639695" y="3644900"/>
            <a:ext cx="7508240" cy="282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8881745" cy="361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9210" y="836295"/>
            <a:ext cx="10255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115" y="3789045"/>
            <a:ext cx="7169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93"/>
          <a:stretch>
            <a:fillRect/>
          </a:stretch>
        </p:blipFill>
        <p:spPr>
          <a:xfrm>
            <a:off x="4223385" y="4149090"/>
            <a:ext cx="3312160" cy="248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3049926"/>
            <a:ext cx="304761" cy="34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85" t="15296" r="12217"/>
          <a:stretch>
            <a:fillRect/>
          </a:stretch>
        </p:blipFill>
        <p:spPr>
          <a:xfrm>
            <a:off x="5375910" y="3861435"/>
            <a:ext cx="1171575" cy="239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34"/>
          <a:stretch>
            <a:fillRect/>
          </a:stretch>
        </p:blipFill>
        <p:spPr>
          <a:xfrm>
            <a:off x="1607185" y="1772920"/>
            <a:ext cx="9457145" cy="178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8523" y="1925533"/>
            <a:ext cx="8438095" cy="48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9085" y="2592070"/>
            <a:ext cx="606742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4" t="30548" r="46123"/>
          <a:stretch>
            <a:fillRect/>
          </a:stretch>
        </p:blipFill>
        <p:spPr>
          <a:xfrm>
            <a:off x="6240145" y="4148455"/>
            <a:ext cx="1029335" cy="215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10800000" cy="5512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10800000" cy="3509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077150"/>
            <a:ext cx="10800000" cy="2783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74950" y="5114290"/>
            <a:ext cx="769683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9370" y="6088230"/>
            <a:ext cx="2504761" cy="46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189230"/>
            <a:ext cx="6933565" cy="622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93665" y="1663065"/>
            <a:ext cx="244475" cy="1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6075" y="2531745"/>
            <a:ext cx="281305" cy="20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530" y="2733675"/>
            <a:ext cx="77660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0775" y="2947670"/>
            <a:ext cx="501650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0245" y="3174365"/>
            <a:ext cx="1772920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18710" y="3829050"/>
            <a:ext cx="519430" cy="22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5970" y="4269105"/>
            <a:ext cx="776605" cy="22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21270" y="4899660"/>
            <a:ext cx="446405" cy="21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06715" y="5511165"/>
            <a:ext cx="507365" cy="18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53225" y="6092190"/>
            <a:ext cx="132080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5" grpId="1" animBg="1"/>
      <p:bldP spid="6" grpId="1" animBg="1"/>
      <p:bldP spid="7" grpId="1" animBg="1"/>
      <p:bldP spid="8" grpId="1" animBg="1"/>
      <p:bldP spid="9" grpId="1" animBg="1"/>
      <p:bldP spid="10" grpId="1" animBg="1"/>
      <p:bldP spid="11" grpId="1" animBg="1"/>
      <p:bldP spid="12" grpId="1" animBg="1"/>
      <p:bldP spid="13" grpId="1" animBg="1"/>
      <p:bldP spid="1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33395" y="4531360"/>
            <a:ext cx="509587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1965"/>
            <a:ext cx="9648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57750" y="4662805"/>
            <a:ext cx="492760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2065" y="5762625"/>
            <a:ext cx="367030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2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3820" y="3687771"/>
            <a:ext cx="464515" cy="34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5105" y="4919345"/>
            <a:ext cx="36874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8425" y="5742305"/>
            <a:ext cx="63309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78765"/>
            <a:ext cx="6520180" cy="629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1010" y="422275"/>
            <a:ext cx="224155" cy="18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6840" y="422275"/>
            <a:ext cx="229870" cy="18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270" y="824865"/>
            <a:ext cx="224155" cy="1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8295" y="1238885"/>
            <a:ext cx="252730" cy="1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1250" y="2078355"/>
            <a:ext cx="684530" cy="20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6720" y="2883535"/>
            <a:ext cx="1633220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5170" y="3656965"/>
            <a:ext cx="220789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69330" y="4608830"/>
            <a:ext cx="235585" cy="16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57900" y="4977130"/>
            <a:ext cx="1224915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75045" y="5442585"/>
            <a:ext cx="207010" cy="13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39460" y="6219190"/>
            <a:ext cx="695960" cy="2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4" grpId="1" animBg="1"/>
      <p:bldP spid="5" grpId="1" animBg="1"/>
      <p:bldP spid="6" grpId="1" animBg="1"/>
      <p:bldP spid="7" grpId="1" animBg="1"/>
      <p:bldP spid="8" grpId="1" animBg="1"/>
      <p:bldP spid="9" grpId="1" animBg="1"/>
      <p:bldP spid="10" grpId="1" animBg="1"/>
      <p:bldP spid="13" grpId="1" animBg="1"/>
      <p:bldP spid="14" grpId="1" animBg="1"/>
      <p:bldP spid="15" grpId="1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0" y="548455"/>
            <a:ext cx="7529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8955" y="1195070"/>
            <a:ext cx="160210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930" y="2172335"/>
            <a:ext cx="6597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7439" y="3225825"/>
            <a:ext cx="278882" cy="25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1190" y="3883541"/>
            <a:ext cx="564405" cy="24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97910" y="4554544"/>
            <a:ext cx="557765" cy="23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-7" r="-6" b="52461"/>
          <a:stretch>
            <a:fillRect/>
          </a:stretch>
        </p:blipFill>
        <p:spPr>
          <a:xfrm>
            <a:off x="983615" y="1196975"/>
            <a:ext cx="10800080" cy="403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00"/>
          <a:stretch>
            <a:fillRect/>
          </a:stretch>
        </p:blipFill>
        <p:spPr>
          <a:xfrm>
            <a:off x="551180" y="1196525"/>
            <a:ext cx="10800080" cy="437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9960" y="1269365"/>
            <a:ext cx="55118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86"/>
          <a:stretch>
            <a:fillRect/>
          </a:stretch>
        </p:blipFill>
        <p:spPr>
          <a:xfrm>
            <a:off x="695960" y="836930"/>
            <a:ext cx="10800000" cy="539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9960" y="3645535"/>
            <a:ext cx="64960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14"/>
          <a:stretch>
            <a:fillRect/>
          </a:stretch>
        </p:blipFill>
        <p:spPr>
          <a:xfrm>
            <a:off x="695325" y="1268915"/>
            <a:ext cx="10800000" cy="4409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45160"/>
            <a:ext cx="8872220" cy="600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8660" y="3197860"/>
            <a:ext cx="56007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2024-06-17T10:23:22Z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