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7" r:id="rId15"/>
    <p:sldId id="336" r:id="rId16"/>
    <p:sldId id="376" r:id="rId17"/>
    <p:sldId id="335" r:id="rId18"/>
    <p:sldId id="334" r:id="rId19"/>
    <p:sldId id="333" r:id="rId20"/>
    <p:sldId id="332" r:id="rId21"/>
    <p:sldId id="331" r:id="rId22"/>
    <p:sldId id="387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7080" y="3040380"/>
            <a:ext cx="557784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9290"/>
            <a:ext cx="9690735" cy="6062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4775" y="2640965"/>
            <a:ext cx="50228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8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60612" y="4365000"/>
            <a:ext cx="341753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899610"/>
            <a:ext cx="10800000" cy="179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36970"/>
            <a:ext cx="10800000" cy="10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3234" y="2972284"/>
            <a:ext cx="342857" cy="37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830" y="3573145"/>
            <a:ext cx="4167505" cy="3020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85"/>
          <a:stretch>
            <a:fillRect/>
          </a:stretch>
        </p:blipFill>
        <p:spPr>
          <a:xfrm>
            <a:off x="720090" y="2852605"/>
            <a:ext cx="10800080" cy="261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10"/>
          <a:stretch>
            <a:fillRect/>
          </a:stretch>
        </p:blipFill>
        <p:spPr>
          <a:xfrm>
            <a:off x="720090" y="972185"/>
            <a:ext cx="10800080" cy="180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04"/>
          <a:stretch>
            <a:fillRect/>
          </a:stretch>
        </p:blipFill>
        <p:spPr>
          <a:xfrm>
            <a:off x="720090" y="781050"/>
            <a:ext cx="10800080" cy="293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2380" y="1104780"/>
            <a:ext cx="1019047" cy="40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505" y="1924050"/>
            <a:ext cx="45332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2933951"/>
            <a:ext cx="504761" cy="47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85"/>
          <a:stretch>
            <a:fillRect/>
          </a:stretch>
        </p:blipFill>
        <p:spPr>
          <a:xfrm>
            <a:off x="551180" y="3716840"/>
            <a:ext cx="10800080" cy="261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18"/>
          <a:stretch>
            <a:fillRect/>
          </a:stretch>
        </p:blipFill>
        <p:spPr>
          <a:xfrm>
            <a:off x="720090" y="1057460"/>
            <a:ext cx="10800080" cy="28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777142" y="1342828"/>
            <a:ext cx="2609523" cy="4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58095" y="3219633"/>
            <a:ext cx="980952" cy="4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85"/>
          <a:stretch>
            <a:fillRect/>
          </a:stretch>
        </p:blipFill>
        <p:spPr>
          <a:xfrm>
            <a:off x="551180" y="3789230"/>
            <a:ext cx="10800080" cy="261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6270"/>
            <a:ext cx="10454005" cy="44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4495" y="1545590"/>
            <a:ext cx="144272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2610" y="2364105"/>
            <a:ext cx="134493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85" r="4397"/>
          <a:stretch>
            <a:fillRect/>
          </a:stretch>
        </p:blipFill>
        <p:spPr>
          <a:xfrm>
            <a:off x="2495550" y="4594860"/>
            <a:ext cx="7655560" cy="19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" grpId="1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800000" cy="37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63" r="73299" b="19793"/>
          <a:stretch>
            <a:fillRect/>
          </a:stretch>
        </p:blipFill>
        <p:spPr>
          <a:xfrm>
            <a:off x="4655820" y="4293235"/>
            <a:ext cx="2218690" cy="2459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10"/>
          <a:stretch>
            <a:fillRect/>
          </a:stretch>
        </p:blipFill>
        <p:spPr>
          <a:xfrm>
            <a:off x="767080" y="1124770"/>
            <a:ext cx="10800080" cy="74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513" y="1222609"/>
            <a:ext cx="1533333" cy="4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4" b="19793"/>
          <a:stretch>
            <a:fillRect/>
          </a:stretch>
        </p:blipFill>
        <p:spPr>
          <a:xfrm>
            <a:off x="4740275" y="1871345"/>
            <a:ext cx="2711450" cy="360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10476" y="2564571"/>
            <a:ext cx="1057141" cy="46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3480061"/>
            <a:ext cx="1019047" cy="48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5238" y="3499133"/>
            <a:ext cx="1019047" cy="4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65175"/>
            <a:ext cx="10800000" cy="1792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1773555"/>
            <a:ext cx="158877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96"/>
          <a:stretch>
            <a:fillRect/>
          </a:stretch>
        </p:blipFill>
        <p:spPr>
          <a:xfrm>
            <a:off x="982980" y="2781300"/>
            <a:ext cx="10800000" cy="2687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66" b="19793"/>
          <a:stretch>
            <a:fillRect/>
          </a:stretch>
        </p:blipFill>
        <p:spPr>
          <a:xfrm>
            <a:off x="8328025" y="1859280"/>
            <a:ext cx="2952115" cy="360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04"/>
          <a:stretch>
            <a:fillRect/>
          </a:stretch>
        </p:blipFill>
        <p:spPr>
          <a:xfrm>
            <a:off x="1055370" y="1052830"/>
            <a:ext cx="10800000" cy="185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83430" y="2041525"/>
            <a:ext cx="203073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4" r="11553" b="19807"/>
          <a:stretch>
            <a:fillRect/>
          </a:stretch>
        </p:blipFill>
        <p:spPr>
          <a:xfrm>
            <a:off x="2999740" y="2853055"/>
            <a:ext cx="6619875" cy="3809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96"/>
          <a:stretch>
            <a:fillRect/>
          </a:stretch>
        </p:blipFill>
        <p:spPr>
          <a:xfrm>
            <a:off x="839470" y="909320"/>
            <a:ext cx="10800000" cy="2193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4" t="23904" r="9020" b="39843"/>
          <a:stretch>
            <a:fillRect/>
          </a:stretch>
        </p:blipFill>
        <p:spPr>
          <a:xfrm>
            <a:off x="46990" y="3430905"/>
            <a:ext cx="6190615" cy="224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8" t="61406" r="5836"/>
          <a:stretch>
            <a:fillRect/>
          </a:stretch>
        </p:blipFill>
        <p:spPr>
          <a:xfrm>
            <a:off x="6384290" y="3429000"/>
            <a:ext cx="5726430" cy="238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549090"/>
            <a:ext cx="10800000" cy="2744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3039" y="777794"/>
            <a:ext cx="1447620" cy="4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9725" y="1594485"/>
            <a:ext cx="13779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3515" y="2626487"/>
            <a:ext cx="3600000" cy="4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15" r="45832" b="38737"/>
          <a:stretch>
            <a:fillRect/>
          </a:stretch>
        </p:blipFill>
        <p:spPr>
          <a:xfrm>
            <a:off x="3071495" y="3213100"/>
            <a:ext cx="5338445" cy="324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9" r="10889"/>
          <a:stretch>
            <a:fillRect/>
          </a:stretch>
        </p:blipFill>
        <p:spPr>
          <a:xfrm>
            <a:off x="1385570" y="692785"/>
            <a:ext cx="9624060" cy="354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1670" y="806874"/>
            <a:ext cx="1000000" cy="4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5003" y="1740235"/>
            <a:ext cx="1057142" cy="4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7384" y="2673596"/>
            <a:ext cx="1028571" cy="4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1670" y="2673596"/>
            <a:ext cx="1600000" cy="4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7095" y="3448050"/>
            <a:ext cx="828484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97" r="59532"/>
          <a:stretch>
            <a:fillRect/>
          </a:stretch>
        </p:blipFill>
        <p:spPr>
          <a:xfrm>
            <a:off x="3287395" y="4005580"/>
            <a:ext cx="3531235" cy="286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24985"/>
            <a:ext cx="10800000" cy="5744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2160" y="3668395"/>
            <a:ext cx="549719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370" y="4678680"/>
            <a:ext cx="928116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284" y="5668845"/>
            <a:ext cx="523809" cy="4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7" t="61397" r="59532"/>
          <a:stretch>
            <a:fillRect/>
          </a:stretch>
        </p:blipFill>
        <p:spPr>
          <a:xfrm>
            <a:off x="9887585" y="3291205"/>
            <a:ext cx="2071370" cy="313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600"/>
            <a:ext cx="10800000" cy="3563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3180" y="1797987"/>
            <a:ext cx="476190" cy="36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3180" y="2674674"/>
            <a:ext cx="1009523" cy="4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7" t="61397" r="5836"/>
          <a:stretch>
            <a:fillRect/>
          </a:stretch>
        </p:blipFill>
        <p:spPr>
          <a:xfrm>
            <a:off x="6383655" y="4437380"/>
            <a:ext cx="3312160" cy="222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15" r="45832" b="38737"/>
          <a:stretch>
            <a:fillRect/>
          </a:stretch>
        </p:blipFill>
        <p:spPr>
          <a:xfrm>
            <a:off x="1343025" y="4077335"/>
            <a:ext cx="4292600" cy="260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0000" y="2117562"/>
            <a:ext cx="2028571" cy="47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095" y="3091289"/>
            <a:ext cx="1457142" cy="43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4761" y="4017285"/>
            <a:ext cx="2076190" cy="45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1219959"/>
            <a:ext cx="1542857" cy="46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8685" y="2033905"/>
            <a:ext cx="58801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8571" y="3108263"/>
            <a:ext cx="476190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9047" y="4023805"/>
            <a:ext cx="2019047" cy="45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8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95435" y="4345940"/>
            <a:ext cx="47371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6950" y="2054225"/>
            <a:ext cx="60706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1085" y="2018665"/>
            <a:ext cx="56451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8"/>
          <a:stretch>
            <a:fillRect/>
          </a:stretch>
        </p:blipFill>
        <p:spPr>
          <a:xfrm>
            <a:off x="627380" y="908685"/>
            <a:ext cx="9673590" cy="255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2464435"/>
            <a:ext cx="56832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87"/>
          <a:stretch>
            <a:fillRect/>
          </a:stretch>
        </p:blipFill>
        <p:spPr>
          <a:xfrm>
            <a:off x="2855595" y="2464435"/>
            <a:ext cx="5417185" cy="422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06425"/>
            <a:ext cx="8714105" cy="612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2595" y="1447800"/>
            <a:ext cx="57785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2024-06-17T09:02:29Z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