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1" r:id="rId11"/>
    <p:sldId id="340" r:id="rId12"/>
    <p:sldId id="339" r:id="rId13"/>
    <p:sldId id="338" r:id="rId14"/>
    <p:sldId id="337" r:id="rId15"/>
    <p:sldId id="335" r:id="rId16"/>
    <p:sldId id="334" r:id="rId17"/>
    <p:sldId id="333" r:id="rId18"/>
    <p:sldId id="332" r:id="rId19"/>
    <p:sldId id="331" r:id="rId20"/>
    <p:sldId id="330" r:id="rId21"/>
    <p:sldId id="328" r:id="rId22"/>
    <p:sldId id="371" r:id="rId23"/>
    <p:sldId id="327" r:id="rId24"/>
    <p:sldId id="326" r:id="rId25"/>
    <p:sldId id="372" r:id="rId26"/>
    <p:sldId id="325" r:id="rId27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t198511" initials="z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6-16T16:17:31.779" idx="1">
    <p:pos x="10" y="10"/>
    <p:text/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2996565"/>
            <a:ext cx="8115300" cy="906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2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83095" y="1172210"/>
            <a:ext cx="73787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2080" y="2117090"/>
            <a:ext cx="79248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91428" y="3155252"/>
            <a:ext cx="533333" cy="486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48571" y="4099103"/>
            <a:ext cx="542857" cy="486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3809" y="5033421"/>
            <a:ext cx="542857" cy="486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8095" y="5977272"/>
            <a:ext cx="542857" cy="486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6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511810"/>
            <a:ext cx="9022080" cy="6012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99780" y="4417060"/>
            <a:ext cx="68707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0"/>
          <a:stretch>
            <a:fillRect/>
          </a:stretch>
        </p:blipFill>
        <p:spPr>
          <a:xfrm>
            <a:off x="1014730" y="764540"/>
            <a:ext cx="10625455" cy="3446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3620" y="2540000"/>
            <a:ext cx="81978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9" b="6859"/>
          <a:stretch>
            <a:fillRect/>
          </a:stretch>
        </p:blipFill>
        <p:spPr>
          <a:xfrm>
            <a:off x="1775460" y="4076700"/>
            <a:ext cx="9679940" cy="266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0125" y="3059430"/>
            <a:ext cx="52451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11"/>
          <a:stretch>
            <a:fillRect/>
          </a:stretch>
        </p:blipFill>
        <p:spPr>
          <a:xfrm>
            <a:off x="1487170" y="3861435"/>
            <a:ext cx="10800000" cy="2751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89"/>
          <a:stretch>
            <a:fillRect/>
          </a:stretch>
        </p:blipFill>
        <p:spPr>
          <a:xfrm>
            <a:off x="1127125" y="1557020"/>
            <a:ext cx="10800000" cy="3633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11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00690" y="2157622"/>
            <a:ext cx="379989" cy="33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70" y="2212340"/>
            <a:ext cx="50673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66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85822" y="2908842"/>
            <a:ext cx="361617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87"/>
          <a:stretch>
            <a:fillRect/>
          </a:stretch>
        </p:blipFill>
        <p:spPr>
          <a:xfrm>
            <a:off x="767080" y="764540"/>
            <a:ext cx="10399395" cy="2421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12125" y="2630805"/>
            <a:ext cx="58293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8" r="9984" b="3196"/>
          <a:stretch>
            <a:fillRect/>
          </a:stretch>
        </p:blipFill>
        <p:spPr>
          <a:xfrm>
            <a:off x="2495550" y="3284855"/>
            <a:ext cx="9361170" cy="345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17235" y="3428365"/>
            <a:ext cx="93726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10485" y="5219065"/>
            <a:ext cx="95440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00640" y="5123180"/>
            <a:ext cx="64452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48750" y="6021705"/>
            <a:ext cx="68643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10405" y="2273300"/>
            <a:ext cx="343027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9523" y="3462851"/>
            <a:ext cx="1066666" cy="46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53333" y="4398114"/>
            <a:ext cx="952380" cy="49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10"/>
          <a:stretch>
            <a:fillRect/>
          </a:stretch>
        </p:blipFill>
        <p:spPr>
          <a:xfrm>
            <a:off x="720090" y="972185"/>
            <a:ext cx="10800080" cy="497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21"/>
          <a:stretch>
            <a:fillRect/>
          </a:stretch>
        </p:blipFill>
        <p:spPr>
          <a:xfrm>
            <a:off x="767080" y="1341305"/>
            <a:ext cx="10800080" cy="3578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6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4080" y="1250315"/>
            <a:ext cx="444627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0952" y="2220262"/>
            <a:ext cx="3552380" cy="46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42000" y="3021330"/>
            <a:ext cx="441198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00952" y="4078364"/>
            <a:ext cx="2514285" cy="4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19015" y="4742815"/>
            <a:ext cx="533908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01140" y="5801360"/>
            <a:ext cx="410464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0" grpId="0" bldLvl="0" animBg="1"/>
      <p:bldP spid="12" grpId="0" animBg="1"/>
      <p:bldP spid="14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473"/>
          <a:stretch>
            <a:fillRect/>
          </a:stretch>
        </p:blipFill>
        <p:spPr>
          <a:xfrm>
            <a:off x="695325" y="1341120"/>
            <a:ext cx="10942320" cy="3680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46160" y="1447165"/>
            <a:ext cx="107124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49905" y="4258310"/>
            <a:ext cx="99377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4" grpId="1" animBg="1"/>
      <p:bldP spid="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42"/>
          <a:stretch>
            <a:fillRect/>
          </a:stretch>
        </p:blipFill>
        <p:spPr>
          <a:xfrm>
            <a:off x="839470" y="1484630"/>
            <a:ext cx="10942320" cy="3675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407150" y="2677160"/>
            <a:ext cx="318452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81600" y="3402330"/>
            <a:ext cx="528320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30680" y="4512310"/>
            <a:ext cx="413004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6" grpId="1" animBg="1"/>
      <p:bldP spid="8" grpId="1" animBg="1"/>
      <p:bldP spid="11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9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8505" y="3070860"/>
            <a:ext cx="61912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23945" y="3070860"/>
            <a:ext cx="92773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93055" y="3070860"/>
            <a:ext cx="74485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80885" y="3070860"/>
            <a:ext cx="85788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04605" y="3070860"/>
            <a:ext cx="52070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17395" y="3942715"/>
            <a:ext cx="56261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32530" y="3952240"/>
            <a:ext cx="59055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38775" y="3942715"/>
            <a:ext cx="60388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98995" y="3952240"/>
            <a:ext cx="50546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96020" y="3952240"/>
            <a:ext cx="90043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99920" y="4832985"/>
            <a:ext cx="95631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32175" y="4716780"/>
            <a:ext cx="111125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375275" y="4824095"/>
            <a:ext cx="80200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144385" y="4824095"/>
            <a:ext cx="66103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914130" y="4824095"/>
            <a:ext cx="50546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017395" y="5651500"/>
            <a:ext cx="43561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60140" y="5624830"/>
            <a:ext cx="77343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347970" y="5696585"/>
            <a:ext cx="91440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162800" y="5705475"/>
            <a:ext cx="61912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759825" y="5683885"/>
            <a:ext cx="90043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7880" y="990600"/>
            <a:ext cx="2332990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29523" y="3147987"/>
            <a:ext cx="952380" cy="448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15238" y="4083280"/>
            <a:ext cx="952380" cy="448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05695" y="4775835"/>
            <a:ext cx="54292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4761" y="3153294"/>
            <a:ext cx="323809" cy="361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10885" y="3890010"/>
            <a:ext cx="169037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81904" y="4982759"/>
            <a:ext cx="1057142" cy="48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2845" y="3308985"/>
            <a:ext cx="67373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918660"/>
            <a:ext cx="10800000" cy="8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772100"/>
            <a:ext cx="10800000" cy="4731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105" y="1936750"/>
            <a:ext cx="63881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9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5144651"/>
            <a:ext cx="542857" cy="48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2024-06-17T05:40:13Z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