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0940" y="2948940"/>
            <a:ext cx="477012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5690" y="1062990"/>
            <a:ext cx="68072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9960" y="3932555"/>
            <a:ext cx="83820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83"/>
          <a:stretch>
            <a:fillRect/>
          </a:stretch>
        </p:blipFill>
        <p:spPr>
          <a:xfrm>
            <a:off x="1487170" y="4797425"/>
            <a:ext cx="10800000" cy="18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5" name="文本框 4"/>
          <p:cNvSpPr txBox="1"/>
          <p:nvPr/>
        </p:nvSpPr>
        <p:spPr>
          <a:xfrm>
            <a:off x="3048000" y="322961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63"/>
          <a:stretch>
            <a:fillRect/>
          </a:stretch>
        </p:blipFill>
        <p:spPr>
          <a:xfrm>
            <a:off x="1127125" y="909505"/>
            <a:ext cx="10800000" cy="537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8010"/>
            <a:ext cx="8435975" cy="608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52080" y="4535170"/>
            <a:ext cx="59055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2790"/>
            <a:ext cx="8884920" cy="599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2367915"/>
            <a:ext cx="46037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412875"/>
            <a:ext cx="10800000" cy="269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3429000"/>
            <a:ext cx="5803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3500755"/>
            <a:ext cx="7063740" cy="327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-65405"/>
            <a:ext cx="7063740" cy="356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10" r="3550" b="37841"/>
          <a:stretch>
            <a:fillRect/>
          </a:stretch>
        </p:blipFill>
        <p:spPr>
          <a:xfrm>
            <a:off x="510540" y="725805"/>
            <a:ext cx="9926320" cy="49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620" y="1216660"/>
            <a:ext cx="9377045" cy="560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7260" y="5165090"/>
            <a:ext cx="380492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05" y="5949315"/>
            <a:ext cx="456438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15238" y="2554081"/>
            <a:ext cx="457142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7142" y="2554081"/>
            <a:ext cx="457142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6666" y="3430897"/>
            <a:ext cx="961904" cy="46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7142" y="4364896"/>
            <a:ext cx="1028571" cy="4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75" y="778960"/>
            <a:ext cx="10800000" cy="3648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855" y="934085"/>
            <a:ext cx="45720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5" y="1874601"/>
            <a:ext cx="2828570" cy="4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7" y="2798751"/>
            <a:ext cx="476190" cy="4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6194" y="2808278"/>
            <a:ext cx="1619047" cy="4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715" y="3660775"/>
            <a:ext cx="675957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6" t="38800" r="8220"/>
          <a:stretch>
            <a:fillRect/>
          </a:stretch>
        </p:blipFill>
        <p:spPr>
          <a:xfrm>
            <a:off x="3935730" y="4220845"/>
            <a:ext cx="6897370" cy="241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"/>
          <a:stretch>
            <a:fillRect/>
          </a:stretch>
        </p:blipFill>
        <p:spPr>
          <a:xfrm>
            <a:off x="551180" y="810260"/>
            <a:ext cx="9843770" cy="411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0310" y="772160"/>
            <a:ext cx="18859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260" y="3932555"/>
            <a:ext cx="297624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6" t="38800" r="8220"/>
          <a:stretch>
            <a:fillRect/>
          </a:stretch>
        </p:blipFill>
        <p:spPr>
          <a:xfrm>
            <a:off x="4655820" y="4364990"/>
            <a:ext cx="6897370" cy="241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736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5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1150" y="2094230"/>
            <a:ext cx="125920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4558" y="2236390"/>
            <a:ext cx="533594" cy="43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7991" y="3135512"/>
            <a:ext cx="2022042" cy="46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4833" y="3135512"/>
            <a:ext cx="2012681" cy="46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48140" y="3793490"/>
            <a:ext cx="79565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8740" y="4904740"/>
            <a:ext cx="485203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490947" y="6104487"/>
            <a:ext cx="1029744" cy="42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10" grpId="0" animBg="1"/>
      <p:bldP spid="11" grpId="0" animBg="1"/>
      <p:bldP spid="13" grpId="0" bldLvl="0" animBg="1"/>
      <p:bldP spid="22" grpId="0" bldLvl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1182003"/>
            <a:ext cx="2085714" cy="42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6666" y="3005220"/>
            <a:ext cx="1019047" cy="47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53100" y="897255"/>
            <a:ext cx="400367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8911" y="2235540"/>
            <a:ext cx="940408" cy="41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33975" y="2858135"/>
            <a:ext cx="500253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5855" y="3994150"/>
            <a:ext cx="8420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84520" y="4923790"/>
            <a:ext cx="416623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8880" y="6019165"/>
            <a:ext cx="14103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6" grpId="0" bldLvl="0" animBg="1"/>
      <p:bldP spid="23" grpId="0" bldLvl="0" animBg="1"/>
      <p:bldP spid="25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267626"/>
            <a:ext cx="400000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1210408"/>
            <a:ext cx="2038095" cy="46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619" y="2125898"/>
            <a:ext cx="1542857" cy="46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047" y="3956878"/>
            <a:ext cx="2028571" cy="4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428" y="5797395"/>
            <a:ext cx="2085714" cy="4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880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87830" y="3098134"/>
            <a:ext cx="256358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900"/>
            <a:ext cx="10800000" cy="17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52235"/>
            <a:ext cx="10800000" cy="187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1656" y="3205067"/>
            <a:ext cx="409523" cy="36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20" y="1209040"/>
            <a:ext cx="49212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8452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4970" y="2294890"/>
            <a:ext cx="57975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2024-06-17T07:27:26Z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