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1" r:id="rId4"/>
    <p:sldId id="360" r:id="rId5"/>
    <p:sldId id="359" r:id="rId6"/>
    <p:sldId id="358" r:id="rId7"/>
    <p:sldId id="357" r:id="rId8"/>
    <p:sldId id="355" r:id="rId9"/>
    <p:sldId id="354" r:id="rId10"/>
    <p:sldId id="353" r:id="rId11"/>
    <p:sldId id="352" r:id="rId12"/>
    <p:sldId id="350" r:id="rId13"/>
    <p:sldId id="349" r:id="rId14"/>
    <p:sldId id="348" r:id="rId15"/>
    <p:sldId id="347" r:id="rId16"/>
    <p:sldId id="346" r:id="rId17"/>
    <p:sldId id="344" r:id="rId18"/>
    <p:sldId id="343" r:id="rId19"/>
    <p:sldId id="342" r:id="rId20"/>
    <p:sldId id="341" r:id="rId21"/>
    <p:sldId id="340" r:id="rId22"/>
    <p:sldId id="338" r:id="rId23"/>
    <p:sldId id="335" r:id="rId24"/>
    <p:sldId id="333" r:id="rId25"/>
    <p:sldId id="332" r:id="rId26"/>
    <p:sldId id="331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7"/>
          <a:stretch>
            <a:fillRect/>
          </a:stretch>
        </p:blipFill>
        <p:spPr>
          <a:xfrm>
            <a:off x="2927350" y="2636520"/>
            <a:ext cx="6527890" cy="1120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4390"/>
            <a:ext cx="10800000" cy="33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0510" y="1073785"/>
            <a:ext cx="48450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34345" y="2552700"/>
            <a:ext cx="381635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3" r="12658"/>
          <a:stretch>
            <a:fillRect/>
          </a:stretch>
        </p:blipFill>
        <p:spPr>
          <a:xfrm>
            <a:off x="1703705" y="4293235"/>
            <a:ext cx="9455785" cy="1840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245" y="2410460"/>
            <a:ext cx="393700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801193"/>
            <a:ext cx="285714" cy="30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20000" y="2984898"/>
            <a:ext cx="314285" cy="29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81904" y="4826081"/>
            <a:ext cx="1628571" cy="391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62857" y="1124522"/>
            <a:ext cx="809522" cy="333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58095" y="3050119"/>
            <a:ext cx="342858" cy="295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1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0"/>
          <a:stretch>
            <a:fillRect/>
          </a:stretch>
        </p:blipFill>
        <p:spPr>
          <a:xfrm>
            <a:off x="1271270" y="2852420"/>
            <a:ext cx="10153105" cy="3464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28322" y="3663508"/>
            <a:ext cx="457142" cy="295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61656" y="3663508"/>
            <a:ext cx="1190476" cy="334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37846" y="4264805"/>
            <a:ext cx="533333" cy="31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76110" y="5313045"/>
            <a:ext cx="1790700" cy="85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92785"/>
            <a:ext cx="10053320" cy="6141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145" y="691965"/>
            <a:ext cx="10800000" cy="372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16525" y="901793"/>
            <a:ext cx="314284" cy="295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05650" y="2063115"/>
            <a:ext cx="612140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64360" y="3148965"/>
            <a:ext cx="935164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54621" y="3896623"/>
            <a:ext cx="2428571" cy="39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20" t="7031" b="44887"/>
          <a:stretch>
            <a:fillRect/>
          </a:stretch>
        </p:blipFill>
        <p:spPr>
          <a:xfrm>
            <a:off x="6167755" y="3789045"/>
            <a:ext cx="4652645" cy="2952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96180" y="972820"/>
            <a:ext cx="162369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00952" y="3071843"/>
            <a:ext cx="314284" cy="286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53395" y="3678555"/>
            <a:ext cx="387350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07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788860"/>
            <a:ext cx="10800000" cy="277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69835" y="4083685"/>
            <a:ext cx="125349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85285" y="4672330"/>
            <a:ext cx="485267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99751" y="6106449"/>
            <a:ext cx="1304761" cy="333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180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35" y="2492190"/>
            <a:ext cx="10800000" cy="214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74"/>
          <a:stretch>
            <a:fillRect/>
          </a:stretch>
        </p:blipFill>
        <p:spPr>
          <a:xfrm>
            <a:off x="1391920" y="4633595"/>
            <a:ext cx="10392500" cy="1938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315639" y="4795744"/>
            <a:ext cx="838095" cy="372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06115" y="5425982"/>
            <a:ext cx="819047" cy="372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06115" y="6075319"/>
            <a:ext cx="3695238" cy="381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195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8095" y="1556670"/>
            <a:ext cx="1219047" cy="35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00952" y="1547124"/>
            <a:ext cx="809523" cy="35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720790"/>
            <a:ext cx="10800000" cy="184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05085" y="3466903"/>
            <a:ext cx="3666666" cy="392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33656" y="4117362"/>
            <a:ext cx="1219047" cy="373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48"/>
          <a:stretch>
            <a:fillRect/>
          </a:stretch>
        </p:blipFill>
        <p:spPr>
          <a:xfrm>
            <a:off x="1343025" y="4661720"/>
            <a:ext cx="10800080" cy="1924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836110"/>
            <a:ext cx="94918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16004" y="4888203"/>
            <a:ext cx="1104869" cy="334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56790" y="6003290"/>
            <a:ext cx="624205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0"/>
          <a:stretch>
            <a:fillRect/>
          </a:stretch>
        </p:blipFill>
        <p:spPr>
          <a:xfrm>
            <a:off x="720090" y="1052380"/>
            <a:ext cx="10800080" cy="2473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70015" y="1848485"/>
            <a:ext cx="546100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91428" y="3211380"/>
            <a:ext cx="228571" cy="200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86" t="31268" b="31230"/>
          <a:stretch>
            <a:fillRect/>
          </a:stretch>
        </p:blipFill>
        <p:spPr>
          <a:xfrm>
            <a:off x="2063750" y="3933190"/>
            <a:ext cx="8411210" cy="2160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34285" y="2458222"/>
            <a:ext cx="1714286" cy="352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86" t="31268" b="31230"/>
          <a:stretch>
            <a:fillRect/>
          </a:stretch>
        </p:blipFill>
        <p:spPr>
          <a:xfrm>
            <a:off x="2063750" y="3933190"/>
            <a:ext cx="8411210" cy="2160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4400"/>
            <a:ext cx="10800000" cy="19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764355"/>
            <a:ext cx="95456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00734" y="2103302"/>
            <a:ext cx="732335" cy="336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20321" y="2667512"/>
            <a:ext cx="749170" cy="345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72162" y="4385407"/>
            <a:ext cx="1262646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7464" y="4974881"/>
            <a:ext cx="614488" cy="311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82887" y="4949618"/>
            <a:ext cx="1910805" cy="336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16580" y="6063615"/>
            <a:ext cx="3989705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53333" y="1820856"/>
            <a:ext cx="333333" cy="276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149715" y="875665"/>
            <a:ext cx="825500" cy="1081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10476" y="3449284"/>
            <a:ext cx="4638095" cy="362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0952" y="4087661"/>
            <a:ext cx="2457142" cy="362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20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41305" y="1017270"/>
            <a:ext cx="56959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73690" y="3474085"/>
            <a:ext cx="48958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05714" y="4311619"/>
            <a:ext cx="828571" cy="372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15238" y="1201269"/>
            <a:ext cx="657142" cy="296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10476" y="1841314"/>
            <a:ext cx="1076190" cy="296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53333" y="2481358"/>
            <a:ext cx="647619" cy="296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48571" y="3083191"/>
            <a:ext cx="1247619" cy="372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0980" y="2282190"/>
            <a:ext cx="72009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19410" y="1016635"/>
            <a:ext cx="68516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45445" y="4165600"/>
            <a:ext cx="64071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65"/>
          <a:stretch>
            <a:fillRect/>
          </a:stretch>
        </p:blipFill>
        <p:spPr>
          <a:xfrm>
            <a:off x="720090" y="732340"/>
            <a:ext cx="10800080" cy="1104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35920" y="1246505"/>
            <a:ext cx="56070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4"/>
          <a:stretch>
            <a:fillRect/>
          </a:stretch>
        </p:blipFill>
        <p:spPr>
          <a:xfrm>
            <a:off x="720090" y="1772285"/>
            <a:ext cx="10800080" cy="5008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535920" y="5729605"/>
            <a:ext cx="65151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05714" y="1162786"/>
            <a:ext cx="333333" cy="295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43470" y="1600200"/>
            <a:ext cx="45529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0"/>
          <a:stretch>
            <a:fillRect/>
          </a:stretch>
        </p:blipFill>
        <p:spPr>
          <a:xfrm>
            <a:off x="839470" y="764540"/>
            <a:ext cx="8496935" cy="6068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44560" y="1196975"/>
            <a:ext cx="38798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63</cp:revision>
  <dcterms:created xsi:type="dcterms:W3CDTF">2015-09-16T06:44:00Z</dcterms:created>
  <dcterms:modified xsi:type="dcterms:W3CDTF">2024-06-15T08:06:00Z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