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66" r:id="rId20"/>
    <p:sldId id="328" r:id="rId21"/>
    <p:sldId id="327" r:id="rId22"/>
    <p:sldId id="371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045" y="2060575"/>
            <a:ext cx="9185910" cy="2563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8520" y="2870835"/>
            <a:ext cx="8128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680" y="3918585"/>
            <a:ext cx="10572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115" y="4652645"/>
            <a:ext cx="571690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115" y="5689600"/>
            <a:ext cx="330009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895" y="2019935"/>
            <a:ext cx="10566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7895" y="1987550"/>
            <a:ext cx="51282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8880" y="2839720"/>
            <a:ext cx="36639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43809" y="3919921"/>
            <a:ext cx="1019047" cy="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15238" y="4854861"/>
            <a:ext cx="4609523" cy="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4509135"/>
            <a:ext cx="2320925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3136900"/>
            <a:ext cx="53911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80600" y="4415790"/>
            <a:ext cx="7010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764355"/>
            <a:ext cx="8584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6435"/>
            <a:ext cx="8273415" cy="60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935" y="728345"/>
            <a:ext cx="6902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18"/>
          <a:stretch>
            <a:fillRect/>
          </a:stretch>
        </p:blipFill>
        <p:spPr>
          <a:xfrm>
            <a:off x="720090" y="730885"/>
            <a:ext cx="9777095" cy="75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391920"/>
            <a:ext cx="9777730" cy="534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8945" y="4373245"/>
            <a:ext cx="22675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3760" y="5252720"/>
            <a:ext cx="116649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3965" y="5113655"/>
            <a:ext cx="12306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7515" y="5197475"/>
            <a:ext cx="134620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7150" y="5996940"/>
            <a:ext cx="6692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972185"/>
            <a:ext cx="959104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8837" y="2037726"/>
            <a:ext cx="346758" cy="30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4592" y="3661691"/>
            <a:ext cx="355216" cy="31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91" b="45672"/>
          <a:stretch>
            <a:fillRect/>
          </a:stretch>
        </p:blipFill>
        <p:spPr>
          <a:xfrm>
            <a:off x="3719830" y="4004945"/>
            <a:ext cx="7509510" cy="250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3"/>
          <a:stretch>
            <a:fillRect/>
          </a:stretch>
        </p:blipFill>
        <p:spPr>
          <a:xfrm>
            <a:off x="911225" y="765360"/>
            <a:ext cx="9591040" cy="25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24928" y="1018004"/>
            <a:ext cx="338301" cy="32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7440" y="2650490"/>
            <a:ext cx="53657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91" b="45672"/>
          <a:stretch>
            <a:fillRect/>
          </a:stretch>
        </p:blipFill>
        <p:spPr>
          <a:xfrm>
            <a:off x="2135505" y="3573145"/>
            <a:ext cx="7509510" cy="250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083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73729" y="3426774"/>
            <a:ext cx="987018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7274" y="4299232"/>
            <a:ext cx="942557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1935" y="4370705"/>
            <a:ext cx="47625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339" y="5153884"/>
            <a:ext cx="2471991" cy="41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720090" y="1557020"/>
            <a:ext cx="10809605" cy="31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5"/>
          <a:stretch>
            <a:fillRect/>
          </a:stretch>
        </p:blipFill>
        <p:spPr>
          <a:xfrm>
            <a:off x="407035" y="905510"/>
            <a:ext cx="10883900" cy="545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246245" y="2852420"/>
            <a:ext cx="79819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7925" y="3949065"/>
            <a:ext cx="212090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7" grpId="1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0775" y="4843145"/>
            <a:ext cx="13766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3134098"/>
            <a:ext cx="361904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911225" y="1052195"/>
            <a:ext cx="10008960" cy="29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801" y="1309440"/>
            <a:ext cx="1038095" cy="4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658" y="2215216"/>
            <a:ext cx="1019047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8277" y="3130526"/>
            <a:ext cx="2028571" cy="4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8090" y="2969260"/>
            <a:ext cx="11893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470" y="3053715"/>
            <a:ext cx="89979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714" y="3973460"/>
            <a:ext cx="1266666" cy="4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380" y="4859606"/>
            <a:ext cx="866665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3809" y="5602824"/>
            <a:ext cx="895238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3315209"/>
            <a:ext cx="1714285" cy="4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4086753"/>
            <a:ext cx="885714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5248832"/>
            <a:ext cx="1276190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42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09890" y="3662680"/>
            <a:ext cx="44958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72000"/>
            <a:ext cx="10800000" cy="280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1239" y="2260606"/>
            <a:ext cx="323809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8136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9155" y="1619083"/>
            <a:ext cx="308516" cy="28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613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8858" y="2863562"/>
            <a:ext cx="322154" cy="32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2024-06-17T06:00:39Z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