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3" r:id="rId4"/>
    <p:sldId id="352" r:id="rId5"/>
    <p:sldId id="351" r:id="rId6"/>
    <p:sldId id="350" r:id="rId7"/>
    <p:sldId id="349" r:id="rId8"/>
    <p:sldId id="347" r:id="rId9"/>
    <p:sldId id="346" r:id="rId10"/>
    <p:sldId id="345" r:id="rId11"/>
    <p:sldId id="344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79" r:id="rId27"/>
    <p:sldId id="327" r:id="rId28"/>
    <p:sldId id="380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"/>
          <a:stretch>
            <a:fillRect/>
          </a:stretch>
        </p:blipFill>
        <p:spPr>
          <a:xfrm>
            <a:off x="1055370" y="2780665"/>
            <a:ext cx="10200095" cy="104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6"/>
          <a:stretch>
            <a:fillRect/>
          </a:stretch>
        </p:blipFill>
        <p:spPr>
          <a:xfrm>
            <a:off x="720090" y="836480"/>
            <a:ext cx="10800080" cy="185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1940" y="1439545"/>
            <a:ext cx="6667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6"/>
          <a:stretch>
            <a:fillRect/>
          </a:stretch>
        </p:blipFill>
        <p:spPr>
          <a:xfrm>
            <a:off x="1343025" y="2482850"/>
            <a:ext cx="10800080" cy="433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11596"/>
            <a:ext cx="285714" cy="2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820" y="1083310"/>
            <a:ext cx="38862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955" y="1000760"/>
            <a:ext cx="6623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5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428815"/>
            <a:ext cx="10800000" cy="2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2132" y="5754430"/>
            <a:ext cx="761904" cy="38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2608" y="5763961"/>
            <a:ext cx="838096" cy="37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0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0693" y="1664602"/>
            <a:ext cx="5621779" cy="35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6839" y="3444328"/>
            <a:ext cx="779343" cy="26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8085" y="5697479"/>
            <a:ext cx="1847656" cy="35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9050" y="6202680"/>
            <a:ext cx="813816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2" r="29992" b="21146"/>
          <a:stretch>
            <a:fillRect/>
          </a:stretch>
        </p:blipFill>
        <p:spPr>
          <a:xfrm>
            <a:off x="6425565" y="3284855"/>
            <a:ext cx="5112385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142" y="1772775"/>
            <a:ext cx="561904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333" y="1782308"/>
            <a:ext cx="428571" cy="28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6666" y="2373356"/>
            <a:ext cx="923809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0476" y="3622184"/>
            <a:ext cx="2038095" cy="38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952" y="3622184"/>
            <a:ext cx="1276190" cy="37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77142" y="4241831"/>
            <a:ext cx="4085714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10800000" cy="561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5179905"/>
            <a:ext cx="447619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38" y="5179905"/>
            <a:ext cx="447619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9523" y="5808788"/>
            <a:ext cx="447619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4761" y="5808788"/>
            <a:ext cx="447619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0952" y="5808788"/>
            <a:ext cx="447619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692600"/>
            <a:ext cx="10800000" cy="55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5360" y="4959985"/>
            <a:ext cx="146939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0965" y="5678170"/>
            <a:ext cx="56197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30"/>
          <a:stretch>
            <a:fillRect/>
          </a:stretch>
        </p:blipFill>
        <p:spPr>
          <a:xfrm>
            <a:off x="1271270" y="6021070"/>
            <a:ext cx="10800080" cy="79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37846" y="6307038"/>
            <a:ext cx="419047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6"/>
          <a:stretch>
            <a:fillRect/>
          </a:stretch>
        </p:blipFill>
        <p:spPr>
          <a:xfrm>
            <a:off x="720090" y="1772470"/>
            <a:ext cx="10800080" cy="3205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81620" y="1935480"/>
            <a:ext cx="45720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620" y="4471670"/>
            <a:ext cx="4565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70" y="3067685"/>
            <a:ext cx="45720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3215" y="4897755"/>
            <a:ext cx="59690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629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2649" y="4110751"/>
            <a:ext cx="346822" cy="27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1171" y="4101370"/>
            <a:ext cx="337449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0330" y="4720590"/>
            <a:ext cx="58674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6280" y="4711065"/>
            <a:ext cx="5067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7585" y="5791835"/>
            <a:ext cx="411480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2460"/>
            <a:ext cx="9776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5053" y="4265693"/>
            <a:ext cx="715556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1528" y="4834795"/>
            <a:ext cx="732799" cy="3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1975" y="5386705"/>
            <a:ext cx="60229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4970" y="6154076"/>
            <a:ext cx="1060403" cy="3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100"/>
            <a:ext cx="10800000" cy="43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2231" y="1490301"/>
            <a:ext cx="3314285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0326" y="2748931"/>
            <a:ext cx="1638095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3659" y="3368712"/>
            <a:ext cx="1276191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0802" y="3988492"/>
            <a:ext cx="9419047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2231" y="4617807"/>
            <a:ext cx="600000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6" t="19990" b="41879"/>
          <a:stretch>
            <a:fillRect/>
          </a:stretch>
        </p:blipFill>
        <p:spPr>
          <a:xfrm>
            <a:off x="2927350" y="4580890"/>
            <a:ext cx="9056370" cy="219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380" y="2993084"/>
            <a:ext cx="2171428" cy="37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631823"/>
            <a:ext cx="419047" cy="31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41763"/>
          <a:stretch>
            <a:fillRect/>
          </a:stretch>
        </p:blipFill>
        <p:spPr>
          <a:xfrm>
            <a:off x="526415" y="692785"/>
            <a:ext cx="11179810" cy="540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88"/>
          <a:stretch>
            <a:fillRect/>
          </a:stretch>
        </p:blipFill>
        <p:spPr>
          <a:xfrm>
            <a:off x="695325" y="765175"/>
            <a:ext cx="11118850" cy="3847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2610" y="3321685"/>
            <a:ext cx="464820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410" y="3398520"/>
            <a:ext cx="181991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3984625"/>
            <a:ext cx="532511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2" r="10810" b="55801"/>
          <a:stretch>
            <a:fillRect/>
          </a:stretch>
        </p:blipFill>
        <p:spPr>
          <a:xfrm>
            <a:off x="2495550" y="4596765"/>
            <a:ext cx="6109970" cy="2131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" grpId="1" animBg="1"/>
      <p:bldP spid="5" grpId="1" animBg="1"/>
      <p:bldP spid="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81"/>
          <a:stretch>
            <a:fillRect/>
          </a:stretch>
        </p:blipFill>
        <p:spPr>
          <a:xfrm>
            <a:off x="1127125" y="764540"/>
            <a:ext cx="10222865" cy="592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0670" y="6250305"/>
            <a:ext cx="113601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65"/>
          <a:stretch>
            <a:fillRect/>
          </a:stretch>
        </p:blipFill>
        <p:spPr>
          <a:xfrm>
            <a:off x="695325" y="1557020"/>
            <a:ext cx="11175365" cy="1275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43530" y="2259965"/>
            <a:ext cx="84772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2050" y="2259965"/>
            <a:ext cx="169481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5" grpId="1" animBg="1"/>
      <p:bldP spid="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010"/>
            <a:ext cx="10800000" cy="28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93645" y="1558290"/>
            <a:ext cx="151511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6400" y="3326765"/>
            <a:ext cx="1106805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7140" y="4284345"/>
            <a:ext cx="109791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70" y="1586230"/>
            <a:ext cx="45148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8465" y="971550"/>
            <a:ext cx="45021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9560" y="4834255"/>
            <a:ext cx="57023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70" y="1792605"/>
            <a:ext cx="4330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820" y="1768475"/>
            <a:ext cx="3962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1"/>
          <a:stretch>
            <a:fillRect/>
          </a:stretch>
        </p:blipFill>
        <p:spPr>
          <a:xfrm>
            <a:off x="1127125" y="2996565"/>
            <a:ext cx="7463880" cy="248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7070"/>
            <a:ext cx="8521065" cy="604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9780" y="1196340"/>
            <a:ext cx="5708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20060" y="1179397"/>
            <a:ext cx="292117" cy="30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7815" y="3744595"/>
            <a:ext cx="47307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0000" y="1030605"/>
            <a:ext cx="46355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2024-06-17T04:41:46Z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