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74" r:id="rId15"/>
    <p:sldId id="339" r:id="rId16"/>
    <p:sldId id="337" r:id="rId17"/>
    <p:sldId id="336" r:id="rId18"/>
    <p:sldId id="335" r:id="rId19"/>
    <p:sldId id="334" r:id="rId20"/>
    <p:sldId id="375" r:id="rId21"/>
    <p:sldId id="333" r:id="rId22"/>
    <p:sldId id="332" r:id="rId23"/>
    <p:sldId id="330" r:id="rId24"/>
    <p:sldId id="328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5590" y="2979420"/>
            <a:ext cx="6560820" cy="899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764990"/>
            <a:ext cx="96022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0" t="46229" r="24385"/>
          <a:stretch>
            <a:fillRect/>
          </a:stretch>
        </p:blipFill>
        <p:spPr>
          <a:xfrm>
            <a:off x="8112125" y="4797425"/>
            <a:ext cx="3688080" cy="153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8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1904" y="3261804"/>
            <a:ext cx="352380" cy="37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84"/>
          <a:stretch>
            <a:fillRect/>
          </a:stretch>
        </p:blipFill>
        <p:spPr>
          <a:xfrm>
            <a:off x="767080" y="623570"/>
            <a:ext cx="10854690" cy="5613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37655" y="4791075"/>
            <a:ext cx="45656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363"/>
          <a:stretch>
            <a:fillRect/>
          </a:stretch>
        </p:blipFill>
        <p:spPr>
          <a:xfrm>
            <a:off x="668655" y="1124585"/>
            <a:ext cx="10854690" cy="1960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65470" y="1465580"/>
            <a:ext cx="76581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1345" y="2205990"/>
            <a:ext cx="128524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01455" y="2404110"/>
            <a:ext cx="38290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4" t="24450" r="6464" b="50129"/>
          <a:stretch>
            <a:fillRect/>
          </a:stretch>
        </p:blipFill>
        <p:spPr>
          <a:xfrm>
            <a:off x="1487170" y="3213100"/>
            <a:ext cx="9432925" cy="194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5" grpId="1" animBg="1"/>
      <p:bldP spid="6" grpId="1" animBg="1"/>
      <p:bldP spid="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7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0952" y="3251110"/>
            <a:ext cx="333333" cy="36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23"/>
          <a:stretch>
            <a:fillRect/>
          </a:stretch>
        </p:blipFill>
        <p:spPr>
          <a:xfrm>
            <a:off x="1991360" y="4796790"/>
            <a:ext cx="8065225" cy="92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2600"/>
            <a:ext cx="10800000" cy="51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52704" y="5241627"/>
            <a:ext cx="409523" cy="362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5" r="16366" b="45393"/>
          <a:stretch>
            <a:fillRect/>
          </a:stretch>
        </p:blipFill>
        <p:spPr>
          <a:xfrm>
            <a:off x="2639695" y="4869180"/>
            <a:ext cx="6601460" cy="167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412690"/>
            <a:ext cx="10800000" cy="39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556"/>
          <a:stretch>
            <a:fillRect/>
          </a:stretch>
        </p:blipFill>
        <p:spPr>
          <a:xfrm>
            <a:off x="720090" y="972185"/>
            <a:ext cx="10861675" cy="483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3855" y="5014595"/>
            <a:ext cx="93853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44"/>
          <a:stretch>
            <a:fillRect/>
          </a:stretch>
        </p:blipFill>
        <p:spPr>
          <a:xfrm>
            <a:off x="274955" y="692785"/>
            <a:ext cx="10861675" cy="4210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035550" y="822960"/>
            <a:ext cx="126301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11745" y="1837690"/>
            <a:ext cx="123444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03340" y="2861310"/>
            <a:ext cx="4495165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93570" y="4194175"/>
            <a:ext cx="46926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60" t="11242" r="4098" b="50407"/>
          <a:stretch>
            <a:fillRect/>
          </a:stretch>
        </p:blipFill>
        <p:spPr>
          <a:xfrm>
            <a:off x="4955540" y="3860800"/>
            <a:ext cx="3201035" cy="290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4" grpId="0" bldLvl="0" animBg="1"/>
      <p:bldP spid="19" grpId="0" bldLvl="0" animBg="1"/>
      <p:bldP spid="6" grpId="1" animBg="1"/>
      <p:bldP spid="9" grpId="1" animBg="1"/>
      <p:bldP spid="14" grpId="1" animBg="1"/>
      <p:bldP spid="1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62190" y="2604135"/>
            <a:ext cx="59626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48571" y="2604051"/>
            <a:ext cx="457142" cy="381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9523" y="3548923"/>
            <a:ext cx="428571" cy="343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91428" y="3491658"/>
            <a:ext cx="485714" cy="46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9047" y="4426985"/>
            <a:ext cx="1019047" cy="42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20000" y="4417441"/>
            <a:ext cx="1057142" cy="41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47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86666" y="2864858"/>
            <a:ext cx="1552379" cy="4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2550" y="3597275"/>
            <a:ext cx="446214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57905" y="4724400"/>
            <a:ext cx="372046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60" t="11242" r="4098" b="50407"/>
          <a:stretch>
            <a:fillRect/>
          </a:stretch>
        </p:blipFill>
        <p:spPr>
          <a:xfrm>
            <a:off x="8256270" y="4365625"/>
            <a:ext cx="2687320" cy="244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881904" y="1220677"/>
            <a:ext cx="3704761" cy="47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2779210"/>
            <a:ext cx="10800000" cy="9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320415" y="2856865"/>
            <a:ext cx="256794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60" t="11242" r="4098" b="50407"/>
          <a:stretch>
            <a:fillRect/>
          </a:stretch>
        </p:blipFill>
        <p:spPr>
          <a:xfrm>
            <a:off x="4583430" y="3717290"/>
            <a:ext cx="3201035" cy="290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73100"/>
            <a:ext cx="10266680" cy="428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29860" y="1623695"/>
            <a:ext cx="51435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0205" y="2488565"/>
            <a:ext cx="53975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30975" y="2567305"/>
            <a:ext cx="104203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86405" y="3439795"/>
            <a:ext cx="126047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37955" y="3526155"/>
            <a:ext cx="46355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5" b="44607"/>
          <a:stretch>
            <a:fillRect/>
          </a:stretch>
        </p:blipFill>
        <p:spPr>
          <a:xfrm>
            <a:off x="1055370" y="4941570"/>
            <a:ext cx="5565775" cy="172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9" t="53093" r="28191"/>
          <a:stretch>
            <a:fillRect/>
          </a:stretch>
        </p:blipFill>
        <p:spPr>
          <a:xfrm>
            <a:off x="7103745" y="5229860"/>
            <a:ext cx="3816350" cy="1463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4" grpId="1" animBg="1"/>
      <p:bldP spid="5" grpId="1" animBg="1"/>
      <p:bldP spid="6" grpId="1" animBg="1"/>
      <p:bldP spid="7" grpId="1" animBg="1"/>
      <p:bldP spid="8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909320"/>
            <a:ext cx="8929370" cy="5004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96"/>
          <a:stretch>
            <a:fillRect/>
          </a:stretch>
        </p:blipFill>
        <p:spPr>
          <a:xfrm>
            <a:off x="8832215" y="2205355"/>
            <a:ext cx="3221355" cy="3228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476885"/>
            <a:ext cx="9664065" cy="442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19245" y="2483485"/>
            <a:ext cx="193167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2180" y="3269615"/>
            <a:ext cx="623125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92910" y="4116705"/>
            <a:ext cx="94551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737"/>
          <a:stretch>
            <a:fillRect/>
          </a:stretch>
        </p:blipFill>
        <p:spPr>
          <a:xfrm>
            <a:off x="5375910" y="3848735"/>
            <a:ext cx="3164205" cy="292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4" grpId="1" animBg="1"/>
      <p:bldP spid="5" grpId="1" animBg="1"/>
      <p:bldP spid="9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549275"/>
            <a:ext cx="9723120" cy="4280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8400" y="3429000"/>
            <a:ext cx="67437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85" t="2892" r="20181"/>
          <a:stretch>
            <a:fillRect/>
          </a:stretch>
        </p:blipFill>
        <p:spPr>
          <a:xfrm>
            <a:off x="5807710" y="3949700"/>
            <a:ext cx="2970530" cy="2702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05955" y="887095"/>
            <a:ext cx="1100455" cy="81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81630" y="1988820"/>
            <a:ext cx="96329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73605" y="2980690"/>
            <a:ext cx="17805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72380" y="3071154"/>
            <a:ext cx="2057142" cy="46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72380" y="3987148"/>
            <a:ext cx="1514285" cy="46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72560" y="966470"/>
            <a:ext cx="125222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67619" y="1181585"/>
            <a:ext cx="1552380" cy="4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1675" y="2060575"/>
            <a:ext cx="160083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91428" y="2115195"/>
            <a:ext cx="1057142" cy="4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3333" y="3029751"/>
            <a:ext cx="476190" cy="4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00952" y="3039278"/>
            <a:ext cx="1000000" cy="46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7142" y="3953834"/>
            <a:ext cx="485714" cy="47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36480" y="5485765"/>
            <a:ext cx="55753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3359057"/>
            <a:ext cx="409523" cy="362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54" r="7447"/>
          <a:stretch>
            <a:fillRect/>
          </a:stretch>
        </p:blipFill>
        <p:spPr>
          <a:xfrm>
            <a:off x="4079875" y="3861435"/>
            <a:ext cx="3581400" cy="2930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96605"/>
            <a:ext cx="10800000" cy="1739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5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7125" y="2075815"/>
            <a:ext cx="37909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2024-06-17T09:11:50Z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