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3112770"/>
            <a:ext cx="112699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439920" y="2564765"/>
            <a:ext cx="21297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46655" y="3409315"/>
            <a:ext cx="57340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67619" y="4259301"/>
            <a:ext cx="533333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34285" y="4306943"/>
            <a:ext cx="295238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43225" y="4950460"/>
            <a:ext cx="6718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96190" y="5879131"/>
            <a:ext cx="304761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animBg="1"/>
      <p:bldP spid="14" grpId="0" animBg="1"/>
      <p:bldP spid="17" grpId="0" bldLvl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695" y="4393565"/>
            <a:ext cx="50673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9335" y="2755265"/>
            <a:ext cx="4673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1055370" y="836480"/>
            <a:ext cx="7889875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8190" y="5888990"/>
            <a:ext cx="73723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7806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1340485"/>
            <a:ext cx="53962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170" y="1870075"/>
            <a:ext cx="7489190" cy="142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035" y="3331845"/>
            <a:ext cx="539623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4185920"/>
            <a:ext cx="539623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7080" y="4704715"/>
            <a:ext cx="7705090" cy="13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180" y="6088380"/>
            <a:ext cx="67487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9251315" cy="282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656965"/>
            <a:ext cx="9251315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7464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764540"/>
            <a:ext cx="688911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1819910"/>
            <a:ext cx="4556760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615" y="3470275"/>
            <a:ext cx="328803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39470" y="4324985"/>
            <a:ext cx="328803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225" y="4796790"/>
            <a:ext cx="717232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5325" y="6066790"/>
            <a:ext cx="71304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1965"/>
            <a:ext cx="7692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420" y="2491740"/>
            <a:ext cx="5613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2024-06-16T05:15:00Z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