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0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9270" y="2038350"/>
            <a:ext cx="8633460" cy="2781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967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2059" y="2529833"/>
            <a:ext cx="793168" cy="3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3940" y="3169920"/>
            <a:ext cx="98234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0588" y="3980500"/>
            <a:ext cx="716410" cy="37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2070" y="3872865"/>
            <a:ext cx="89344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2450" y="5241290"/>
            <a:ext cx="156781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60039" y="6165033"/>
            <a:ext cx="1680152" cy="3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9047" y="1993379"/>
            <a:ext cx="504761" cy="42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0000" y="1964743"/>
            <a:ext cx="1000000" cy="47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3809" y="2785665"/>
            <a:ext cx="2571428" cy="47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43809" y="2785665"/>
            <a:ext cx="2057142" cy="46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24761" y="3587495"/>
            <a:ext cx="1485714" cy="47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48571" y="3587495"/>
            <a:ext cx="1580952" cy="48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77142" y="4398872"/>
            <a:ext cx="2047619" cy="47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62857" y="4398872"/>
            <a:ext cx="1476190" cy="47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610"/>
            <a:ext cx="10800000" cy="239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3212915"/>
            <a:ext cx="10800000" cy="33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7565" y="3546946"/>
            <a:ext cx="619047" cy="353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6655" y="4209415"/>
            <a:ext cx="76327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7089" y="5169384"/>
            <a:ext cx="876190" cy="353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8993" y="5961515"/>
            <a:ext cx="1266666" cy="41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5405" y="1840865"/>
            <a:ext cx="266319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77142" y="2768394"/>
            <a:ext cx="504761" cy="42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9615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1295" y="2406015"/>
            <a:ext cx="56769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34270" y="4058285"/>
            <a:ext cx="5416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8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8240" y="3231515"/>
            <a:ext cx="48196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2060034"/>
            <a:ext cx="409523" cy="362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19"/>
          <a:stretch>
            <a:fillRect/>
          </a:stretch>
        </p:blipFill>
        <p:spPr>
          <a:xfrm>
            <a:off x="1487170" y="5085080"/>
            <a:ext cx="8713560" cy="85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67619" y="1991739"/>
            <a:ext cx="1523809" cy="47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5714" y="1991739"/>
            <a:ext cx="2533333" cy="47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18305" y="2667000"/>
            <a:ext cx="263525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7030" y="3428365"/>
            <a:ext cx="273939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158095" y="2442157"/>
            <a:ext cx="2038095" cy="48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6666" y="2451704"/>
            <a:ext cx="1019047" cy="45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22295" y="1748790"/>
            <a:ext cx="321627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39205" y="2452370"/>
            <a:ext cx="289052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65864" y="3274300"/>
            <a:ext cx="415906" cy="37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45614" y="3240318"/>
            <a:ext cx="2928321" cy="43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65630" y="3987800"/>
            <a:ext cx="442214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755130" y="4684395"/>
            <a:ext cx="288480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891328" y="5423681"/>
            <a:ext cx="857276" cy="39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746399" y="5406690"/>
            <a:ext cx="2410559" cy="43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891030" y="6082665"/>
            <a:ext cx="486410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animBg="1"/>
      <p:bldP spid="14" grpId="0" animBg="1"/>
      <p:bldP spid="15" grpId="0" bldLvl="0" animBg="1"/>
      <p:bldP spid="19" grpId="0" bldLvl="0" animBg="1"/>
      <p:bldP spid="23" grpId="0" animBg="1"/>
      <p:bldP spid="24" grpId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81904" y="1972561"/>
            <a:ext cx="809523" cy="4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380" y="2782539"/>
            <a:ext cx="933333" cy="4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4761" y="3592517"/>
            <a:ext cx="1133333" cy="4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2857" y="4412025"/>
            <a:ext cx="609523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666" y="1238687"/>
            <a:ext cx="1104761" cy="3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5238" y="2048274"/>
            <a:ext cx="1266666" cy="4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8095" y="2857861"/>
            <a:ext cx="533333" cy="4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8095" y="4467510"/>
            <a:ext cx="695238" cy="3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48571" y="4467510"/>
            <a:ext cx="828571" cy="41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7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329523" y="4897434"/>
            <a:ext cx="571428" cy="40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48571" y="5707293"/>
            <a:ext cx="542856" cy="40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6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9795" y="1180998"/>
            <a:ext cx="934985" cy="36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3540" y="2602188"/>
            <a:ext cx="467492" cy="30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1713" y="3312783"/>
            <a:ext cx="701239" cy="36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7935" y="3981579"/>
            <a:ext cx="1761446" cy="4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89794" y="5444568"/>
            <a:ext cx="859852" cy="35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85871" y="6121724"/>
            <a:ext cx="826460" cy="34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2380" y="1896720"/>
            <a:ext cx="2495239" cy="4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330" y="2569210"/>
            <a:ext cx="264541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77740" y="4074160"/>
            <a:ext cx="266700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9245" y="5020945"/>
            <a:ext cx="280860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38955" y="5769610"/>
            <a:ext cx="25628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358095" y="1878094"/>
            <a:ext cx="2047619" cy="48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83225" y="3392170"/>
            <a:ext cx="253873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4060"/>
            <a:ext cx="8404225" cy="599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23835" y="3106420"/>
            <a:ext cx="62103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8930640" cy="484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025" y="2132330"/>
            <a:ext cx="56070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732780"/>
            <a:ext cx="9088120" cy="682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52" y="2134209"/>
            <a:ext cx="333333" cy="36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20" y="1911985"/>
            <a:ext cx="77470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8095" y="2860959"/>
            <a:ext cx="552380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2857" y="2851419"/>
            <a:ext cx="647618" cy="35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380" y="2860959"/>
            <a:ext cx="657142" cy="43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58095" y="3662336"/>
            <a:ext cx="371428" cy="36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91428" y="3662336"/>
            <a:ext cx="295238" cy="35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72380" y="3662336"/>
            <a:ext cx="352380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24761" y="4473253"/>
            <a:ext cx="638095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48571" y="4473253"/>
            <a:ext cx="619047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43809" y="4463713"/>
            <a:ext cx="619047" cy="35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44595" y="5104765"/>
            <a:ext cx="62293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10476" y="5274630"/>
            <a:ext cx="552380" cy="41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05714" y="5274630"/>
            <a:ext cx="666666" cy="41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2024-06-17T09:16:03Z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