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8" r:id="rId4"/>
    <p:sldId id="347" r:id="rId5"/>
    <p:sldId id="346" r:id="rId6"/>
    <p:sldId id="345" r:id="rId7"/>
    <p:sldId id="344" r:id="rId8"/>
    <p:sldId id="343" r:id="rId9"/>
    <p:sldId id="342" r:id="rId10"/>
    <p:sldId id="371" r:id="rId11"/>
    <p:sldId id="341" r:id="rId12"/>
    <p:sldId id="372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9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" y="2956560"/>
            <a:ext cx="11460480" cy="9448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710"/>
          <a:stretch>
            <a:fillRect/>
          </a:stretch>
        </p:blipFill>
        <p:spPr>
          <a:xfrm>
            <a:off x="767080" y="1125220"/>
            <a:ext cx="10909300" cy="3982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58860" y="4149725"/>
            <a:ext cx="108394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420"/>
          <a:stretch>
            <a:fillRect/>
          </a:stretch>
        </p:blipFill>
        <p:spPr>
          <a:xfrm>
            <a:off x="839470" y="1196975"/>
            <a:ext cx="10909300" cy="4335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27125" y="3285490"/>
            <a:ext cx="6172200" cy="223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836110"/>
            <a:ext cx="99959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549589" y="6031577"/>
            <a:ext cx="379035" cy="344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4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15238" y="2316607"/>
            <a:ext cx="323809" cy="371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96190" y="2278356"/>
            <a:ext cx="400000" cy="371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00590" y="4196080"/>
            <a:ext cx="55753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91428" y="1382076"/>
            <a:ext cx="457142" cy="238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58255" y="4062095"/>
            <a:ext cx="100393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853333" y="3382097"/>
            <a:ext cx="990476" cy="41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10800000" cy="5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38092" y="1021712"/>
            <a:ext cx="819047" cy="371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97785" y="2858135"/>
            <a:ext cx="296227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31390" y="4728845"/>
            <a:ext cx="102616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85620" y="5874385"/>
            <a:ext cx="71628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66"/>
          <a:stretch>
            <a:fillRect/>
          </a:stretch>
        </p:blipFill>
        <p:spPr>
          <a:xfrm>
            <a:off x="839470" y="692785"/>
            <a:ext cx="9408795" cy="1056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1749425"/>
            <a:ext cx="9260840" cy="5018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8688070" y="4436745"/>
            <a:ext cx="57213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106157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59957" y="3995574"/>
            <a:ext cx="346368" cy="365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645" y="549275"/>
            <a:ext cx="9621520" cy="462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250" y="4941570"/>
            <a:ext cx="5595620" cy="176847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9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39047" y="4556376"/>
            <a:ext cx="780952" cy="371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404945"/>
            <a:ext cx="10800000" cy="5086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44880" y="2536825"/>
            <a:ext cx="8733790" cy="1292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86460" y="3916045"/>
            <a:ext cx="8733790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15640" y="4869180"/>
            <a:ext cx="5595620" cy="1768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620845"/>
            <a:ext cx="10800000" cy="3865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24132" y="1928408"/>
            <a:ext cx="1038095" cy="46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43180" y="3951792"/>
            <a:ext cx="1076190" cy="45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15640" y="4653915"/>
            <a:ext cx="6277610" cy="1983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96190" y="2096393"/>
            <a:ext cx="990475" cy="41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96190" y="3868742"/>
            <a:ext cx="1552380" cy="438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764355"/>
            <a:ext cx="79675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15055" y="3307080"/>
            <a:ext cx="332422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17950" y="4001135"/>
            <a:ext cx="385064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18840" y="4558665"/>
            <a:ext cx="428815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722755" y="5957570"/>
            <a:ext cx="2242185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63080" y="5309235"/>
            <a:ext cx="1553210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  <p:bldP spid="17" grpId="0" bldLvl="0" animBg="1"/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110"/>
            <a:ext cx="10800000" cy="54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388235" y="3846195"/>
            <a:ext cx="514477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505075" y="5545455"/>
            <a:ext cx="808736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729105" y="2033905"/>
            <a:ext cx="856996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882140" y="3752215"/>
            <a:ext cx="8549005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434465" y="4749165"/>
            <a:ext cx="268732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7" grpId="0" bldLvl="0" animBg="1"/>
      <p:bldP spid="3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440" y="2098040"/>
            <a:ext cx="385635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390" y="2880360"/>
            <a:ext cx="912368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43885" y="3611245"/>
            <a:ext cx="3856355" cy="983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968"/>
          <a:stretch>
            <a:fillRect/>
          </a:stretch>
        </p:blipFill>
        <p:spPr>
          <a:xfrm>
            <a:off x="897890" y="909320"/>
            <a:ext cx="10854690" cy="5653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848090" y="4094480"/>
            <a:ext cx="2393315" cy="120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33625" y="5528310"/>
            <a:ext cx="409194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6" grpId="1" animBg="1"/>
      <p:bldP spid="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148"/>
          <a:stretch>
            <a:fillRect/>
          </a:stretch>
        </p:blipFill>
        <p:spPr>
          <a:xfrm>
            <a:off x="767080" y="1557020"/>
            <a:ext cx="10854690" cy="2608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2124710" y="2608580"/>
            <a:ext cx="8435340" cy="136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2024-06-17T09:24:36Z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