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3" r:id="rId4"/>
    <p:sldId id="362" r:id="rId5"/>
    <p:sldId id="361" r:id="rId6"/>
    <p:sldId id="360" r:id="rId7"/>
    <p:sldId id="359" r:id="rId8"/>
    <p:sldId id="357" r:id="rId9"/>
    <p:sldId id="356" r:id="rId10"/>
    <p:sldId id="355" r:id="rId11"/>
    <p:sldId id="354" r:id="rId12"/>
    <p:sldId id="353" r:id="rId13"/>
    <p:sldId id="352" r:id="rId14"/>
    <p:sldId id="351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93"/>
          <a:stretch>
            <a:fillRect/>
          </a:stretch>
        </p:blipFill>
        <p:spPr>
          <a:xfrm>
            <a:off x="3071495" y="3068955"/>
            <a:ext cx="6599645" cy="10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70" y="1091565"/>
            <a:ext cx="41529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70" y="1781810"/>
            <a:ext cx="42672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120" y="1090295"/>
            <a:ext cx="35941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20210"/>
            <a:ext cx="10800000" cy="13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7768" y="1501792"/>
            <a:ext cx="266666" cy="26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1844490"/>
            <a:ext cx="10800000" cy="49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2391532"/>
            <a:ext cx="266666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90"/>
          <a:stretch>
            <a:fillRect/>
          </a:stretch>
        </p:blipFill>
        <p:spPr>
          <a:xfrm>
            <a:off x="1631315" y="3573145"/>
            <a:ext cx="9479915" cy="287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2965201"/>
            <a:ext cx="571428" cy="2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60"/>
          <a:stretch>
            <a:fillRect/>
          </a:stretch>
        </p:blipFill>
        <p:spPr>
          <a:xfrm>
            <a:off x="720090" y="972185"/>
            <a:ext cx="10800080" cy="346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1782676"/>
            <a:ext cx="3419047" cy="2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000" y="4014419"/>
            <a:ext cx="1285714" cy="2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9780" y="3716655"/>
            <a:ext cx="2135505" cy="15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00" y="3500570"/>
            <a:ext cx="10800000" cy="16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6400" y="3748523"/>
            <a:ext cx="961904" cy="2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495" y="4138930"/>
            <a:ext cx="461327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56"/>
          <a:stretch>
            <a:fillRect/>
          </a:stretch>
        </p:blipFill>
        <p:spPr>
          <a:xfrm>
            <a:off x="622935" y="1052380"/>
            <a:ext cx="10800080" cy="254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98880" y="836295"/>
            <a:ext cx="576516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2403042"/>
            <a:ext cx="409523" cy="28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0000" y="2403042"/>
            <a:ext cx="542857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190" y="3061321"/>
            <a:ext cx="638095" cy="29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2380" y="3719601"/>
            <a:ext cx="533333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3603585"/>
            <a:ext cx="266666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1115076"/>
            <a:ext cx="1790476" cy="3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9047" y="1830461"/>
            <a:ext cx="3714285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047" y="2498153"/>
            <a:ext cx="295238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1904" y="3747692"/>
            <a:ext cx="523809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6666" y="1800940"/>
            <a:ext cx="790476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1725928"/>
            <a:ext cx="761904" cy="34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5714" y="3520087"/>
            <a:ext cx="1066666" cy="85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0705"/>
            <a:ext cx="10800000" cy="19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81780" y="6018530"/>
            <a:ext cx="135064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0" r="29327" b="50920"/>
          <a:stretch>
            <a:fillRect/>
          </a:stretch>
        </p:blipFill>
        <p:spPr>
          <a:xfrm>
            <a:off x="3431540" y="3861435"/>
            <a:ext cx="504063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10800000" cy="5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6522" y="3764583"/>
            <a:ext cx="1104761" cy="3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4850" y="3667125"/>
            <a:ext cx="62801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2735" y="4278630"/>
            <a:ext cx="27520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0332" y="5147739"/>
            <a:ext cx="752380" cy="3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96522" y="5767774"/>
            <a:ext cx="2476190" cy="3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610"/>
            <a:ext cx="10800000" cy="19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81720" y="899795"/>
            <a:ext cx="226822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1777558"/>
            <a:ext cx="3619047" cy="34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4761" y="2397848"/>
            <a:ext cx="4257142" cy="33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47345" r="73995"/>
          <a:stretch>
            <a:fillRect/>
          </a:stretch>
        </p:blipFill>
        <p:spPr>
          <a:xfrm>
            <a:off x="2135505" y="3068955"/>
            <a:ext cx="2088515" cy="241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6" t="55187" r="32655"/>
          <a:stretch>
            <a:fillRect/>
          </a:stretch>
        </p:blipFill>
        <p:spPr>
          <a:xfrm>
            <a:off x="6311900" y="3213100"/>
            <a:ext cx="1872615" cy="205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285" y="1623201"/>
            <a:ext cx="4514285" cy="34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293555"/>
            <a:ext cx="1000000" cy="28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0" t="45782" r="60666"/>
          <a:stretch>
            <a:fillRect/>
          </a:stretch>
        </p:blipFill>
        <p:spPr>
          <a:xfrm>
            <a:off x="5160010" y="2565400"/>
            <a:ext cx="1367790" cy="248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4285" y="1687506"/>
            <a:ext cx="2219047" cy="343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2298072"/>
            <a:ext cx="2495238" cy="343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45" t="22241" r="3986"/>
          <a:stretch>
            <a:fillRect/>
          </a:stretch>
        </p:blipFill>
        <p:spPr>
          <a:xfrm>
            <a:off x="5231765" y="2925445"/>
            <a:ext cx="3096260" cy="356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545" y="1744980"/>
            <a:ext cx="39624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9115" y="2974340"/>
            <a:ext cx="42545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755216"/>
            <a:ext cx="1095237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3384587"/>
            <a:ext cx="1076190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3809" y="4023493"/>
            <a:ext cx="714285" cy="2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836110"/>
            <a:ext cx="10800000" cy="5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2852235"/>
            <a:ext cx="10800000" cy="36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13321" y="3052695"/>
            <a:ext cx="1123809" cy="32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7606" y="3663622"/>
            <a:ext cx="2819047" cy="32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5702" y="4284094"/>
            <a:ext cx="4038095" cy="343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99035" y="4961841"/>
            <a:ext cx="276190" cy="2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4151630" y="394335"/>
            <a:ext cx="5913120" cy="245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7619" y="1725214"/>
            <a:ext cx="5571428" cy="34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5714" y="2402153"/>
            <a:ext cx="704761" cy="2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5944235" y="3500755"/>
            <a:ext cx="5913120" cy="245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18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2854" y="1870513"/>
            <a:ext cx="5866665" cy="32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9044" y="2482710"/>
            <a:ext cx="400000" cy="34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5" t="40688" r="7555"/>
          <a:stretch>
            <a:fillRect/>
          </a:stretch>
        </p:blipFill>
        <p:spPr>
          <a:xfrm>
            <a:off x="2567305" y="3645535"/>
            <a:ext cx="7554595" cy="285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53"/>
          <a:stretch>
            <a:fillRect/>
          </a:stretch>
        </p:blipFill>
        <p:spPr>
          <a:xfrm>
            <a:off x="767080" y="2970530"/>
            <a:ext cx="10800080" cy="103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2"/>
          <a:stretch>
            <a:fillRect/>
          </a:stretch>
        </p:blipFill>
        <p:spPr>
          <a:xfrm>
            <a:off x="763905" y="1700530"/>
            <a:ext cx="10773410" cy="499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7140" y="1700530"/>
            <a:ext cx="1002220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8235" y="2295525"/>
            <a:ext cx="98679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5835" y="2905125"/>
            <a:ext cx="10157460" cy="161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3905" y="4647565"/>
            <a:ext cx="1051179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13435" y="5485765"/>
            <a:ext cx="1069022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90270" y="6053455"/>
            <a:ext cx="104775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5" t="40688" r="7555"/>
          <a:stretch>
            <a:fillRect/>
          </a:stretch>
        </p:blipFill>
        <p:spPr>
          <a:xfrm>
            <a:off x="4367530" y="117475"/>
            <a:ext cx="4444365" cy="168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22" grpId="0" bldLvl="0" animBg="1"/>
      <p:bldP spid="27" grpId="0" bldLvl="0" animBg="1"/>
      <p:bldP spid="2" grpId="0" bldLvl="0" animBg="1"/>
      <p:bldP spid="4" grpId="1" animBg="1"/>
      <p:bldP spid="7" grpId="1" animBg="1"/>
      <p:bldP spid="11" grpId="1" animBg="1"/>
      <p:bldP spid="22" grpId="1" animBg="1"/>
      <p:bldP spid="27" grpId="1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645" y="1117600"/>
            <a:ext cx="30670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9120" y="4185920"/>
            <a:ext cx="33083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95" y="1162685"/>
            <a:ext cx="34544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200805"/>
            <a:ext cx="276190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1199515" y="4004945"/>
            <a:ext cx="8832305" cy="236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2363902"/>
            <a:ext cx="257141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1153137"/>
            <a:ext cx="266666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70" y="1162685"/>
            <a:ext cx="37655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2024-06-17T10:42:46Z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