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410" y="2937510"/>
            <a:ext cx="71551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882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0349" y="5343555"/>
            <a:ext cx="1276012" cy="36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4627" y="6036312"/>
            <a:ext cx="2505341" cy="37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4941" y="2939701"/>
            <a:ext cx="339600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6"/>
          <a:stretch>
            <a:fillRect/>
          </a:stretch>
        </p:blipFill>
        <p:spPr>
          <a:xfrm>
            <a:off x="982980" y="1052830"/>
            <a:ext cx="10800000" cy="144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93"/>
          <a:stretch>
            <a:fillRect/>
          </a:stretch>
        </p:blipFill>
        <p:spPr>
          <a:xfrm>
            <a:off x="1559560" y="2637155"/>
            <a:ext cx="10800000" cy="69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4" t="11886" r="35533" b="43579"/>
          <a:stretch>
            <a:fillRect/>
          </a:stretch>
        </p:blipFill>
        <p:spPr>
          <a:xfrm>
            <a:off x="551180" y="3702685"/>
            <a:ext cx="3581400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" t="56997" r="12638"/>
          <a:stretch>
            <a:fillRect/>
          </a:stretch>
        </p:blipFill>
        <p:spPr>
          <a:xfrm>
            <a:off x="4439920" y="3933190"/>
            <a:ext cx="7343140" cy="22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144836"/>
            <a:ext cx="1000000" cy="4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3" t="10394" r="25826" b="42100"/>
          <a:stretch>
            <a:fillRect/>
          </a:stretch>
        </p:blipFill>
        <p:spPr>
          <a:xfrm>
            <a:off x="2999740" y="3141345"/>
            <a:ext cx="5153025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34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6999" y="1018106"/>
            <a:ext cx="1009523" cy="44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2237" y="1867643"/>
            <a:ext cx="533333" cy="42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8427" y="3566716"/>
            <a:ext cx="666666" cy="41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t="54929" r="-549"/>
          <a:stretch>
            <a:fillRect/>
          </a:stretch>
        </p:blipFill>
        <p:spPr>
          <a:xfrm>
            <a:off x="1919605" y="4292600"/>
            <a:ext cx="7863205" cy="218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48839"/>
            <a:ext cx="352380" cy="37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935930"/>
            <a:ext cx="409523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621030"/>
            <a:ext cx="9944735" cy="490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5" t="13524" r="5507" b="45863"/>
          <a:stretch>
            <a:fillRect/>
          </a:stretch>
        </p:blipFill>
        <p:spPr>
          <a:xfrm>
            <a:off x="4151630" y="5373370"/>
            <a:ext cx="2908935" cy="14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94385"/>
            <a:ext cx="10375265" cy="587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6560" y="913130"/>
            <a:ext cx="723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50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3140" y="3357880"/>
            <a:ext cx="69024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4" b="55895"/>
          <a:stretch>
            <a:fillRect/>
          </a:stretch>
        </p:blipFill>
        <p:spPr>
          <a:xfrm>
            <a:off x="2082800" y="4077335"/>
            <a:ext cx="7117080" cy="233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9971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10674" y="2268745"/>
            <a:ext cx="404495" cy="29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7921" y="2884318"/>
            <a:ext cx="1081585" cy="3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7093" y="3526272"/>
            <a:ext cx="1521254" cy="3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20845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96790"/>
            <a:ext cx="10800000" cy="430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69180"/>
            <a:ext cx="10800000" cy="426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800000" cy="550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1611" y="3507841"/>
            <a:ext cx="571428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992" y="3498301"/>
            <a:ext cx="800000" cy="4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6230" y="3409950"/>
            <a:ext cx="9969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706" y="5740114"/>
            <a:ext cx="809523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030598"/>
            <a:ext cx="1514285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8515" y="2731135"/>
            <a:ext cx="684720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3728169"/>
            <a:ext cx="6171428" cy="4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/>
          <a:stretch>
            <a:fillRect/>
          </a:stretch>
        </p:blipFill>
        <p:spPr>
          <a:xfrm>
            <a:off x="1199605" y="908685"/>
            <a:ext cx="10367555" cy="555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275" y="1137131"/>
            <a:ext cx="790476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7466" y="3213870"/>
            <a:ext cx="1219047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466" y="3204343"/>
            <a:ext cx="819047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7466" y="3899765"/>
            <a:ext cx="1190476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8418" y="3899765"/>
            <a:ext cx="1628571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5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2854" y="3893386"/>
            <a:ext cx="819047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1901" y="3950641"/>
            <a:ext cx="400001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425" y="4589997"/>
            <a:ext cx="752379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3806" y="5277066"/>
            <a:ext cx="761904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1901" y="5964134"/>
            <a:ext cx="304761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1425" y="6002305"/>
            <a:ext cx="761904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9" t="62692" r="93332"/>
          <a:stretch>
            <a:fillRect/>
          </a:stretch>
        </p:blipFill>
        <p:spPr>
          <a:xfrm>
            <a:off x="479425" y="924560"/>
            <a:ext cx="935990" cy="207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114933"/>
            <a:ext cx="780952" cy="36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14" y="3182700"/>
            <a:ext cx="1590476" cy="3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3878308"/>
            <a:ext cx="819047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666" y="4573916"/>
            <a:ext cx="1619047" cy="3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142" y="5279053"/>
            <a:ext cx="1590476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35" y="549275"/>
            <a:ext cx="9945370" cy="528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060" y="5157470"/>
            <a:ext cx="5568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7"/>
          <a:stretch>
            <a:fillRect/>
          </a:stretch>
        </p:blipFill>
        <p:spPr>
          <a:xfrm>
            <a:off x="3330575" y="4941570"/>
            <a:ext cx="5968365" cy="154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7"/>
          <a:stretch>
            <a:fillRect/>
          </a:stretch>
        </p:blipFill>
        <p:spPr>
          <a:xfrm>
            <a:off x="2495550" y="4725670"/>
            <a:ext cx="6985000" cy="181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663430" cy="383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3310" y="3929380"/>
            <a:ext cx="5886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5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2024-06-17T08:49:57Z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