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212465"/>
            <a:ext cx="1086612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7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1696920"/>
            <a:ext cx="476190" cy="45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3099068"/>
            <a:ext cx="1114285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1791940"/>
            <a:ext cx="400000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621789"/>
            <a:ext cx="323809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955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1375" y="6121400"/>
            <a:ext cx="2978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772920"/>
            <a:ext cx="203454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8500"/>
            <a:ext cx="8530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1753606"/>
            <a:ext cx="1523809" cy="4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3088057"/>
            <a:ext cx="2619047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755282"/>
            <a:ext cx="6657142" cy="4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791137"/>
            <a:ext cx="400000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2024-06-17T07:44:14Z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