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15" y="3069590"/>
            <a:ext cx="11672570" cy="600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995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3688" y="2301247"/>
            <a:ext cx="377626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857" y="4273714"/>
            <a:ext cx="1028571" cy="4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2677512"/>
            <a:ext cx="2104761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666" y="3525505"/>
            <a:ext cx="561904" cy="4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7805" y="4852035"/>
            <a:ext cx="476313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5"/>
          <a:stretch>
            <a:fillRect/>
          </a:stretch>
        </p:blipFill>
        <p:spPr>
          <a:xfrm>
            <a:off x="839470" y="781870"/>
            <a:ext cx="10800080" cy="13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989270"/>
            <a:ext cx="10800000" cy="4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10955" y="5220335"/>
            <a:ext cx="23202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7670" y="5992495"/>
            <a:ext cx="41814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2650" y="3286760"/>
            <a:ext cx="402463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1172209"/>
            <a:ext cx="1038095" cy="4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505" y="2545715"/>
            <a:ext cx="45027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665" y="3429000"/>
            <a:ext cx="60559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14" t="17394" b="12162"/>
          <a:stretch>
            <a:fillRect/>
          </a:stretch>
        </p:blipFill>
        <p:spPr>
          <a:xfrm>
            <a:off x="8328025" y="3356610"/>
            <a:ext cx="323850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65480"/>
            <a:ext cx="8566150" cy="593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54195"/>
            <a:ext cx="10800000" cy="37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7133" y="1649865"/>
            <a:ext cx="1523809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8625" y="3053715"/>
            <a:ext cx="668147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8562" y="3984326"/>
            <a:ext cx="1000000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11"/>
          <a:stretch>
            <a:fillRect/>
          </a:stretch>
        </p:blipFill>
        <p:spPr>
          <a:xfrm>
            <a:off x="4727575" y="3789045"/>
            <a:ext cx="5971540" cy="289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911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1965"/>
            <a:ext cx="10211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43" y="962387"/>
            <a:ext cx="387211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1432" y="2449711"/>
            <a:ext cx="342186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9785" y="3021330"/>
            <a:ext cx="14287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6355" y="3848735"/>
            <a:ext cx="465137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1960" y="4880610"/>
            <a:ext cx="574865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52660" y="5884077"/>
            <a:ext cx="1395761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6394"/>
          <a:stretch>
            <a:fillRect/>
          </a:stretch>
        </p:blipFill>
        <p:spPr>
          <a:xfrm>
            <a:off x="10139045" y="909320"/>
            <a:ext cx="1698625" cy="25888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722"/>
          <a:stretch>
            <a:fillRect/>
          </a:stretch>
        </p:blipFill>
        <p:spPr>
          <a:xfrm>
            <a:off x="10139045" y="3645535"/>
            <a:ext cx="1881505" cy="239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3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