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3059430"/>
            <a:ext cx="1030224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15"/>
          <a:stretch>
            <a:fillRect/>
          </a:stretch>
        </p:blipFill>
        <p:spPr>
          <a:xfrm>
            <a:off x="622935" y="980625"/>
            <a:ext cx="10800080" cy="296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13321" y="2039304"/>
            <a:ext cx="295238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4273" y="3412223"/>
            <a:ext cx="304761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2372"/>
          <a:stretch>
            <a:fillRect/>
          </a:stretch>
        </p:blipFill>
        <p:spPr>
          <a:xfrm>
            <a:off x="3359785" y="4004945"/>
            <a:ext cx="7826375" cy="24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801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432" y="2926517"/>
            <a:ext cx="363004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236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9685" y="2159000"/>
            <a:ext cx="17456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8555" y="2978785"/>
            <a:ext cx="486727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5437" y="3941815"/>
            <a:ext cx="992983" cy="46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9781" y="4636987"/>
            <a:ext cx="1958886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7972" y="4636987"/>
            <a:ext cx="965903" cy="4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20819" y="5323131"/>
            <a:ext cx="1976940" cy="46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868495"/>
            <a:ext cx="9327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64880" y="3404235"/>
            <a:ext cx="5105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868615"/>
            <a:ext cx="323809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2682875"/>
            <a:ext cx="5613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541510" cy="470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8688070" y="2204720"/>
            <a:ext cx="6953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300980"/>
            <a:ext cx="9541510" cy="132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92785"/>
            <a:ext cx="7976870" cy="361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60460" y="3717290"/>
            <a:ext cx="5060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1809" r="4662" b="-1809"/>
          <a:stretch>
            <a:fillRect/>
          </a:stretch>
        </p:blipFill>
        <p:spPr>
          <a:xfrm>
            <a:off x="2423160" y="4293235"/>
            <a:ext cx="7279005" cy="248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42"/>
          <a:stretch>
            <a:fillRect/>
          </a:stretch>
        </p:blipFill>
        <p:spPr>
          <a:xfrm>
            <a:off x="647700" y="684530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2372"/>
          <a:stretch>
            <a:fillRect/>
          </a:stretch>
        </p:blipFill>
        <p:spPr>
          <a:xfrm>
            <a:off x="4439920" y="2996565"/>
            <a:ext cx="6808470" cy="216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9" b="67832"/>
          <a:stretch>
            <a:fillRect/>
          </a:stretch>
        </p:blipFill>
        <p:spPr>
          <a:xfrm>
            <a:off x="1919605" y="5321300"/>
            <a:ext cx="9432925" cy="141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229" y="5540400"/>
            <a:ext cx="361904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