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50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770" y="3089910"/>
            <a:ext cx="11300460" cy="678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8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4285" y="4373302"/>
            <a:ext cx="3085714" cy="48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8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92150"/>
            <a:ext cx="10630535" cy="4763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64625" y="1518920"/>
            <a:ext cx="113093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950" y="2428240"/>
            <a:ext cx="375221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2170" y="4659630"/>
            <a:ext cx="136207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25" r="11201"/>
          <a:stretch>
            <a:fillRect/>
          </a:stretch>
        </p:blipFill>
        <p:spPr>
          <a:xfrm>
            <a:off x="5059045" y="4688205"/>
            <a:ext cx="6565900" cy="204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4" grpId="1" animBg="1"/>
      <p:bldP spid="6" grpId="1" animBg="1"/>
      <p:bldP spid="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5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24905" y="1895475"/>
            <a:ext cx="4191635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99"/>
          <a:stretch>
            <a:fillRect/>
          </a:stretch>
        </p:blipFill>
        <p:spPr>
          <a:xfrm>
            <a:off x="720090" y="972185"/>
            <a:ext cx="10741025" cy="138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01"/>
          <a:stretch>
            <a:fillRect/>
          </a:stretch>
        </p:blipFill>
        <p:spPr>
          <a:xfrm>
            <a:off x="262890" y="2760345"/>
            <a:ext cx="7575550" cy="359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7838440" y="2493010"/>
            <a:ext cx="3947160" cy="365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75"/>
          <a:stretch>
            <a:fillRect/>
          </a:stretch>
        </p:blipFill>
        <p:spPr>
          <a:xfrm>
            <a:off x="720090" y="972185"/>
            <a:ext cx="10800080" cy="144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53333" y="1868963"/>
            <a:ext cx="1019047" cy="45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01"/>
          <a:stretch>
            <a:fillRect/>
          </a:stretch>
        </p:blipFill>
        <p:spPr>
          <a:xfrm>
            <a:off x="1559560" y="2708910"/>
            <a:ext cx="8264525" cy="391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32"/>
          <a:stretch>
            <a:fillRect/>
          </a:stretch>
        </p:blipFill>
        <p:spPr>
          <a:xfrm>
            <a:off x="720090" y="1340670"/>
            <a:ext cx="10800080" cy="3240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00780" y="3002915"/>
            <a:ext cx="171259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8185" y="3827145"/>
            <a:ext cx="471551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3604118"/>
            <a:ext cx="971428" cy="41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53333" y="1945178"/>
            <a:ext cx="704761" cy="35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7751445" y="2590800"/>
            <a:ext cx="3988435" cy="369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5714" y="4467989"/>
            <a:ext cx="1428571" cy="4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4761" y="5249109"/>
            <a:ext cx="1504761" cy="4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05714" y="1315122"/>
            <a:ext cx="304761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3905" y="3489960"/>
            <a:ext cx="466915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428" y="4498539"/>
            <a:ext cx="1752380" cy="4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5" b="25873"/>
          <a:stretch>
            <a:fillRect/>
          </a:stretch>
        </p:blipFill>
        <p:spPr>
          <a:xfrm>
            <a:off x="5303520" y="4293235"/>
            <a:ext cx="3193415" cy="242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"/>
          <a:stretch>
            <a:fillRect/>
          </a:stretch>
        </p:blipFill>
        <p:spPr>
          <a:xfrm>
            <a:off x="767080" y="765175"/>
            <a:ext cx="8448675" cy="4303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0540" y="3140710"/>
            <a:ext cx="96202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2035" y="3932555"/>
            <a:ext cx="153797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125" y="4508500"/>
            <a:ext cx="126873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4943475" y="4467225"/>
            <a:ext cx="5958840" cy="2245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2024-06-17T09:30:04Z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