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" y="3120390"/>
            <a:ext cx="1058418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24"/>
          <a:stretch>
            <a:fillRect/>
          </a:stretch>
        </p:blipFill>
        <p:spPr>
          <a:xfrm>
            <a:off x="913130" y="765175"/>
            <a:ext cx="10366375" cy="488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6685" y="1750695"/>
            <a:ext cx="13893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5815" y="1750695"/>
            <a:ext cx="36576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2330" y="2412365"/>
            <a:ext cx="17640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8150" y="3284220"/>
            <a:ext cx="549719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8075" y="4220210"/>
            <a:ext cx="27698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44650" y="5052060"/>
            <a:ext cx="16910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2" r="27891" b="70236"/>
          <a:stretch>
            <a:fillRect/>
          </a:stretch>
        </p:blipFill>
        <p:spPr>
          <a:xfrm>
            <a:off x="5447665" y="4798060"/>
            <a:ext cx="4543425" cy="175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4" grpId="1" animBg="1"/>
      <p:bldP spid="5" grpId="1" animBg="1"/>
      <p:bldP spid="6" grpId="1" animBg="1"/>
      <p:bldP spid="7" grpId="1" animBg="1"/>
      <p:bldP spid="10" grpId="1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6600"/>
            <a:ext cx="7948930" cy="599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7205"/>
            <a:ext cx="10725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6502" y="2674495"/>
            <a:ext cx="1106600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3940" y="2674495"/>
            <a:ext cx="983645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5210" y="4224655"/>
            <a:ext cx="544258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5530" y="5441950"/>
            <a:ext cx="478917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4" t="65320" r="14868"/>
          <a:stretch>
            <a:fillRect/>
          </a:stretch>
        </p:blipFill>
        <p:spPr>
          <a:xfrm>
            <a:off x="7463790" y="1485265"/>
            <a:ext cx="452120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20725"/>
            <a:ext cx="8006715" cy="594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9665" y="2773680"/>
            <a:ext cx="5308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0395"/>
            <a:ext cx="8279130" cy="563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8145" y="2052320"/>
            <a:ext cx="52895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 b="16183"/>
          <a:stretch>
            <a:fillRect/>
          </a:stretch>
        </p:blipFill>
        <p:spPr>
          <a:xfrm>
            <a:off x="1362710" y="6136005"/>
            <a:ext cx="6655435" cy="60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980"/>
            <a:ext cx="10800000" cy="459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5780" y="2547620"/>
            <a:ext cx="606298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5780" y="5299710"/>
            <a:ext cx="833183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7845" y="405130"/>
            <a:ext cx="4798060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764990"/>
            <a:ext cx="10800000" cy="522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3135" y="4446116"/>
            <a:ext cx="533333" cy="4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230" y="5333020"/>
            <a:ext cx="542857" cy="4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3135" y="5333020"/>
            <a:ext cx="533333" cy="4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500" y="405130"/>
            <a:ext cx="4383405" cy="210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10800000" cy="436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2" r="27891" b="70236"/>
          <a:stretch>
            <a:fillRect/>
          </a:stretch>
        </p:blipFill>
        <p:spPr>
          <a:xfrm>
            <a:off x="5447665" y="4437380"/>
            <a:ext cx="4878705" cy="1885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2024-06-17T10:18:10Z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