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68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0790" y="2042160"/>
            <a:ext cx="7170420" cy="2773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8295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83855" y="2228850"/>
            <a:ext cx="39116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70" y="3758565"/>
            <a:ext cx="49022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705" y="4568825"/>
            <a:ext cx="64960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110"/>
            <a:ext cx="10236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1"/>
          <a:stretch>
            <a:fillRect/>
          </a:stretch>
        </p:blipFill>
        <p:spPr>
          <a:xfrm>
            <a:off x="767080" y="981260"/>
            <a:ext cx="10800080" cy="4652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09847" y="3318080"/>
            <a:ext cx="314285" cy="36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" b="49985"/>
          <a:stretch>
            <a:fillRect/>
          </a:stretch>
        </p:blipFill>
        <p:spPr>
          <a:xfrm>
            <a:off x="695325" y="981075"/>
            <a:ext cx="10920730" cy="431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 flipH="1">
            <a:off x="9912350" y="1125220"/>
            <a:ext cx="72707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15"/>
          <a:stretch>
            <a:fillRect/>
          </a:stretch>
        </p:blipFill>
        <p:spPr>
          <a:xfrm>
            <a:off x="695325" y="1125220"/>
            <a:ext cx="10894060" cy="440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718000"/>
            <a:ext cx="10800000" cy="17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421070"/>
            <a:ext cx="10800000" cy="3734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18660" y="3316605"/>
            <a:ext cx="533781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7740" y="5139690"/>
            <a:ext cx="546798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800000" cy="463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7139" y="3837541"/>
            <a:ext cx="2657141" cy="4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8092" y="4761792"/>
            <a:ext cx="3580952" cy="47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3333" y="3114920"/>
            <a:ext cx="2504761" cy="40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4285" y="4048281"/>
            <a:ext cx="2438095" cy="40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10236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62720" y="2931160"/>
            <a:ext cx="46926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3991" y="3689496"/>
            <a:ext cx="433301" cy="37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84565" y="3576955"/>
            <a:ext cx="164338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92978" y="4429809"/>
            <a:ext cx="965903" cy="41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9882" y="5206235"/>
            <a:ext cx="956875" cy="38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41296" y="5937521"/>
            <a:ext cx="1886669" cy="45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04030"/>
            <a:ext cx="10800000" cy="545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5420" y="1942723"/>
            <a:ext cx="371428" cy="352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1965"/>
            <a:ext cx="9568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4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265" y="1311910"/>
            <a:ext cx="483362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3540" y="2078990"/>
            <a:ext cx="627253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0515" y="3088640"/>
            <a:ext cx="68586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1190" y="3944620"/>
            <a:ext cx="824674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99915"/>
            <a:ext cx="10800000" cy="56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9380" y="1009601"/>
            <a:ext cx="1009523" cy="42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1284" y="1819754"/>
            <a:ext cx="495238" cy="4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3665" y="2658500"/>
            <a:ext cx="4847619" cy="4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0085" y="3324225"/>
            <a:ext cx="274320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25110" y="4088765"/>
            <a:ext cx="13182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98190" y="4951095"/>
            <a:ext cx="760793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82237" y="5880049"/>
            <a:ext cx="971428" cy="4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3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3809" y="1972075"/>
            <a:ext cx="980952" cy="40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15238" y="1943502"/>
            <a:ext cx="1495238" cy="42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2857" y="2800709"/>
            <a:ext cx="428571" cy="34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5238" y="2753087"/>
            <a:ext cx="1542857" cy="4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5714" y="3553147"/>
            <a:ext cx="533333" cy="45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05955" y="4056380"/>
            <a:ext cx="111125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110"/>
            <a:ext cx="99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95261" y="3117210"/>
            <a:ext cx="378582" cy="34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64540"/>
            <a:ext cx="9274175" cy="343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3970" y="3645535"/>
            <a:ext cx="64516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8" r="32165" b="55519"/>
          <a:stretch>
            <a:fillRect/>
          </a:stretch>
        </p:blipFill>
        <p:spPr>
          <a:xfrm>
            <a:off x="262890" y="4869180"/>
            <a:ext cx="4812665" cy="1489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81" r="19990"/>
          <a:stretch>
            <a:fillRect/>
          </a:stretch>
        </p:blipFill>
        <p:spPr>
          <a:xfrm>
            <a:off x="6167755" y="4365625"/>
            <a:ext cx="5676265" cy="203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330" y="621030"/>
            <a:ext cx="9053195" cy="407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8" r="32165" b="55519"/>
          <a:stretch>
            <a:fillRect/>
          </a:stretch>
        </p:blipFill>
        <p:spPr>
          <a:xfrm>
            <a:off x="262890" y="4869180"/>
            <a:ext cx="4812665" cy="1489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81" r="19990"/>
          <a:stretch>
            <a:fillRect/>
          </a:stretch>
        </p:blipFill>
        <p:spPr>
          <a:xfrm>
            <a:off x="6167755" y="4365625"/>
            <a:ext cx="5676265" cy="203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55" y="678815"/>
            <a:ext cx="9743440" cy="369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3425" y="1399540"/>
            <a:ext cx="102679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8110" y="2004695"/>
            <a:ext cx="242633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7390" y="3004185"/>
            <a:ext cx="140843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77390" y="3674745"/>
            <a:ext cx="195072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25765" y="2839720"/>
            <a:ext cx="223583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08" r="4221" b="32553"/>
          <a:stretch>
            <a:fillRect/>
          </a:stretch>
        </p:blipFill>
        <p:spPr>
          <a:xfrm>
            <a:off x="6096000" y="3559810"/>
            <a:ext cx="2356485" cy="302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2024-06-17T10:02:38Z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