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9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" y="3137535"/>
            <a:ext cx="11493500" cy="5822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1125220"/>
            <a:ext cx="10800000" cy="4978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01130" y="2875915"/>
            <a:ext cx="161417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58255" y="3628390"/>
            <a:ext cx="175704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48571" y="4337160"/>
            <a:ext cx="1361904" cy="40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4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53405" y="3290570"/>
            <a:ext cx="5068570" cy="91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4297680"/>
            <a:ext cx="119126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4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15238" y="3412676"/>
            <a:ext cx="400000" cy="352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80" y="3501390"/>
            <a:ext cx="2353945" cy="298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7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" b="82577"/>
          <a:stretch>
            <a:fillRect/>
          </a:stretch>
        </p:blipFill>
        <p:spPr>
          <a:xfrm>
            <a:off x="551180" y="1196975"/>
            <a:ext cx="10800000" cy="801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3" t="17423" r="14222"/>
          <a:stretch>
            <a:fillRect/>
          </a:stretch>
        </p:blipFill>
        <p:spPr>
          <a:xfrm>
            <a:off x="505460" y="2576830"/>
            <a:ext cx="5466715" cy="3030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050"/>
          <a:stretch>
            <a:fillRect/>
          </a:stretch>
        </p:blipFill>
        <p:spPr>
          <a:xfrm>
            <a:off x="5690870" y="2731135"/>
            <a:ext cx="6309360" cy="2698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86666" y="1144189"/>
            <a:ext cx="1609523" cy="47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6690" y="1772285"/>
            <a:ext cx="562165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3" t="17423" r="14222"/>
          <a:stretch>
            <a:fillRect/>
          </a:stretch>
        </p:blipFill>
        <p:spPr>
          <a:xfrm>
            <a:off x="3935730" y="2925445"/>
            <a:ext cx="5467350" cy="3030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885005"/>
            <a:ext cx="10800000" cy="35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05387" y="3154961"/>
            <a:ext cx="1114285" cy="41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91225" y="2959735"/>
            <a:ext cx="451866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38910" y="3789045"/>
            <a:ext cx="384683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050"/>
          <a:stretch>
            <a:fillRect/>
          </a:stretch>
        </p:blipFill>
        <p:spPr>
          <a:xfrm>
            <a:off x="5991225" y="4004945"/>
            <a:ext cx="5763260" cy="2464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1" t="12995" r="24224" b="-1168"/>
          <a:stretch>
            <a:fillRect/>
          </a:stretch>
        </p:blipFill>
        <p:spPr>
          <a:xfrm>
            <a:off x="2855595" y="1412875"/>
            <a:ext cx="6710045" cy="532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437"/>
          <a:stretch>
            <a:fillRect/>
          </a:stretch>
        </p:blipFill>
        <p:spPr>
          <a:xfrm>
            <a:off x="839470" y="765175"/>
            <a:ext cx="10800080" cy="584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77080" y="2489200"/>
            <a:ext cx="333311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1" t="12995" r="24224" b="39991"/>
          <a:stretch>
            <a:fillRect/>
          </a:stretch>
        </p:blipFill>
        <p:spPr>
          <a:xfrm>
            <a:off x="839470" y="4004945"/>
            <a:ext cx="5616575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1" t="60311" r="28531"/>
          <a:stretch>
            <a:fillRect/>
          </a:stretch>
        </p:blipFill>
        <p:spPr>
          <a:xfrm>
            <a:off x="6239510" y="4221480"/>
            <a:ext cx="5185410" cy="2019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10538460" cy="2814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99555" y="2421255"/>
            <a:ext cx="375031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9515" y="3145790"/>
            <a:ext cx="684657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1" t="60311" r="28531"/>
          <a:stretch>
            <a:fillRect/>
          </a:stretch>
        </p:blipFill>
        <p:spPr>
          <a:xfrm>
            <a:off x="5951855" y="4149090"/>
            <a:ext cx="5368290" cy="2090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1" t="12995" r="25559" b="39991"/>
          <a:stretch>
            <a:fillRect/>
          </a:stretch>
        </p:blipFill>
        <p:spPr>
          <a:xfrm>
            <a:off x="839470" y="4077335"/>
            <a:ext cx="5261610" cy="2285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150"/>
            <a:ext cx="9015095" cy="3852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4580890"/>
            <a:ext cx="9015095" cy="1890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44720" y="5123180"/>
            <a:ext cx="468820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0290" y="5873115"/>
            <a:ext cx="448500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1341120"/>
            <a:ext cx="10800000" cy="4453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2024-06-17T09:51:40Z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