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33" r:id="rId4"/>
    <p:sldId id="332" r:id="rId5"/>
    <p:sldId id="331" r:id="rId6"/>
    <p:sldId id="342" r:id="rId7"/>
    <p:sldId id="330" r:id="rId8"/>
    <p:sldId id="343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1180" y="2924810"/>
            <a:ext cx="11029315" cy="81343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884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47275" y="1973580"/>
            <a:ext cx="690880" cy="702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54685"/>
            <a:ext cx="8077835" cy="60775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607935" y="836930"/>
            <a:ext cx="501015" cy="431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280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44040" y="3061335"/>
            <a:ext cx="550545" cy="487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624580" y="3051810"/>
            <a:ext cx="573405" cy="509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377180" y="3070860"/>
            <a:ext cx="654050" cy="455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205980" y="3051810"/>
            <a:ext cx="619760" cy="487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986520" y="3089910"/>
            <a:ext cx="631190" cy="455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758315" y="3957955"/>
            <a:ext cx="654050" cy="509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643630" y="3948430"/>
            <a:ext cx="561975" cy="531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405755" y="3948430"/>
            <a:ext cx="596265" cy="542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234555" y="3886200"/>
            <a:ext cx="550545" cy="542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062720" y="3957955"/>
            <a:ext cx="550545" cy="520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777365" y="4873625"/>
            <a:ext cx="561975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567430" y="4854575"/>
            <a:ext cx="654050" cy="520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5386705" y="4892675"/>
            <a:ext cx="573405" cy="422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7177405" y="4864100"/>
            <a:ext cx="642620" cy="509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8986520" y="4854575"/>
            <a:ext cx="654050" cy="542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620520" y="5596255"/>
            <a:ext cx="808355" cy="696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605530" y="5751195"/>
            <a:ext cx="607695" cy="553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5415280" y="5789295"/>
            <a:ext cx="607695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7177405" y="5770245"/>
            <a:ext cx="596265" cy="499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8986520" y="5779770"/>
            <a:ext cx="619760" cy="499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20" grpId="0" bldLvl="0" animBg="1"/>
      <p:bldP spid="21" grpId="0" bldLvl="0" animBg="1"/>
      <p:bldP spid="22" grpId="0" bldLvl="0" animBg="1"/>
      <p:bldP spid="23" grpId="0" bldLvl="0" animBg="1"/>
      <p:bldP spid="2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230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424761" y="2687609"/>
            <a:ext cx="1085714" cy="438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034285" y="2668546"/>
            <a:ext cx="1038095" cy="467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15238" y="3612131"/>
            <a:ext cx="942857" cy="457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186666" y="3612131"/>
            <a:ext cx="1095238" cy="457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272380" y="4565248"/>
            <a:ext cx="1019047" cy="428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291428" y="5470708"/>
            <a:ext cx="1028571" cy="486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769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43809" y="1219979"/>
            <a:ext cx="466666" cy="4196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72380" y="2135597"/>
            <a:ext cx="1019047" cy="438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615238" y="2116522"/>
            <a:ext cx="2142857" cy="486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853333" y="3051215"/>
            <a:ext cx="2504761" cy="476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63" b="46321"/>
          <a:stretch>
            <a:fillRect/>
          </a:stretch>
        </p:blipFill>
        <p:spPr>
          <a:xfrm>
            <a:off x="622935" y="1052830"/>
            <a:ext cx="10508615" cy="51181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552305" y="5445760"/>
            <a:ext cx="576580" cy="502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679"/>
          <a:stretch>
            <a:fillRect/>
          </a:stretch>
        </p:blipFill>
        <p:spPr>
          <a:xfrm>
            <a:off x="695325" y="1341120"/>
            <a:ext cx="10624185" cy="45637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2838"/>
          <a:stretch>
            <a:fillRect/>
          </a:stretch>
        </p:blipFill>
        <p:spPr>
          <a:xfrm>
            <a:off x="622935" y="909320"/>
            <a:ext cx="10862310" cy="49510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52355" y="3213100"/>
            <a:ext cx="630555" cy="648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262"/>
          <a:stretch>
            <a:fillRect/>
          </a:stretch>
        </p:blipFill>
        <p:spPr>
          <a:xfrm>
            <a:off x="551180" y="765175"/>
            <a:ext cx="10938510" cy="56819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928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081904" y="3469088"/>
            <a:ext cx="352380" cy="371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799"/>
          <a:stretch>
            <a:fillRect/>
          </a:stretch>
        </p:blipFill>
        <p:spPr>
          <a:xfrm>
            <a:off x="1271270" y="4077335"/>
            <a:ext cx="10800080" cy="15927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160"/>
          <a:stretch>
            <a:fillRect/>
          </a:stretch>
        </p:blipFill>
        <p:spPr>
          <a:xfrm>
            <a:off x="982980" y="981075"/>
            <a:ext cx="10953750" cy="54463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63</cp:revision>
  <dcterms:created xsi:type="dcterms:W3CDTF">2015-09-16T06:44:00Z</dcterms:created>
  <dcterms:modified xsi:type="dcterms:W3CDTF">2024-06-17T05:16:44Z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