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" y="1557020"/>
            <a:ext cx="10970260" cy="93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040" y="3429000"/>
            <a:ext cx="79095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1162752"/>
            <a:ext cx="2057142" cy="48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565" y="1923415"/>
            <a:ext cx="919734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2898597"/>
            <a:ext cx="5752380" cy="46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0952" y="3776058"/>
            <a:ext cx="447619" cy="46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3809" y="3776058"/>
            <a:ext cx="457142" cy="4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7" r="30895" b="62967"/>
          <a:stretch>
            <a:fillRect/>
          </a:stretch>
        </p:blipFill>
        <p:spPr>
          <a:xfrm>
            <a:off x="7027545" y="4797425"/>
            <a:ext cx="4774565" cy="18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9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2526" y="3924681"/>
            <a:ext cx="390181" cy="35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2600"/>
            <a:ext cx="10800000" cy="345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260" y="4221480"/>
            <a:ext cx="7108825" cy="21418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465"/>
            <a:ext cx="10800000" cy="342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928853"/>
            <a:ext cx="400001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20660"/>
            <a:ext cx="10800000" cy="2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063043"/>
            <a:ext cx="361904" cy="37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85"/>
          <a:stretch>
            <a:fillRect/>
          </a:stretch>
        </p:blipFill>
        <p:spPr>
          <a:xfrm>
            <a:off x="1343025" y="3861435"/>
            <a:ext cx="10800000" cy="16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60"/>
          <a:stretch>
            <a:fillRect/>
          </a:stretch>
        </p:blipFill>
        <p:spPr>
          <a:xfrm>
            <a:off x="911225" y="1124770"/>
            <a:ext cx="10800000" cy="50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9066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73770" y="3485515"/>
            <a:ext cx="5613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7105" y="2785110"/>
            <a:ext cx="58737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56285"/>
            <a:ext cx="9637395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2276475"/>
            <a:ext cx="68580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9" r="27558" b="47087"/>
          <a:stretch>
            <a:fillRect/>
          </a:stretch>
        </p:blipFill>
        <p:spPr>
          <a:xfrm>
            <a:off x="6527800" y="4868545"/>
            <a:ext cx="4820920" cy="149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7" r="43555"/>
          <a:stretch>
            <a:fillRect/>
          </a:stretch>
        </p:blipFill>
        <p:spPr>
          <a:xfrm>
            <a:off x="1534795" y="3357245"/>
            <a:ext cx="5440045" cy="141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2"/>
          <a:stretch>
            <a:fillRect/>
          </a:stretch>
        </p:blipFill>
        <p:spPr>
          <a:xfrm>
            <a:off x="1534795" y="4796790"/>
            <a:ext cx="4626610" cy="151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05714" y="2583876"/>
            <a:ext cx="2104761" cy="47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571" y="3461347"/>
            <a:ext cx="990476" cy="4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5555" y="3411220"/>
            <a:ext cx="279209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4"/>
          <a:stretch>
            <a:fillRect/>
          </a:stretch>
        </p:blipFill>
        <p:spPr>
          <a:xfrm>
            <a:off x="1199515" y="765175"/>
            <a:ext cx="10059670" cy="35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73" b="45731"/>
          <a:stretch>
            <a:fillRect/>
          </a:stretch>
        </p:blipFill>
        <p:spPr>
          <a:xfrm>
            <a:off x="407035" y="4293235"/>
            <a:ext cx="5553710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69" r="21773"/>
          <a:stretch>
            <a:fillRect/>
          </a:stretch>
        </p:blipFill>
        <p:spPr>
          <a:xfrm>
            <a:off x="6383655" y="4653280"/>
            <a:ext cx="5553710" cy="188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92150"/>
            <a:ext cx="9334500" cy="374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43700" y="836295"/>
            <a:ext cx="215392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7845" y="1484630"/>
            <a:ext cx="52895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305" y="2924810"/>
            <a:ext cx="676783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925" y="3789045"/>
            <a:ext cx="156083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44" b="45749"/>
          <a:stretch>
            <a:fillRect/>
          </a:stretch>
        </p:blipFill>
        <p:spPr>
          <a:xfrm>
            <a:off x="4232910" y="3717290"/>
            <a:ext cx="3869055" cy="287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2"/>
          <a:stretch>
            <a:fillRect/>
          </a:stretch>
        </p:blipFill>
        <p:spPr>
          <a:xfrm>
            <a:off x="431800" y="764725"/>
            <a:ext cx="10800080" cy="332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36265" y="1482725"/>
            <a:ext cx="677672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0281" y="2569286"/>
            <a:ext cx="2428571" cy="4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9329" y="2569286"/>
            <a:ext cx="990476" cy="4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17424" y="3436176"/>
            <a:ext cx="2019047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9" r="21773" b="43651"/>
          <a:stretch>
            <a:fillRect/>
          </a:stretch>
        </p:blipFill>
        <p:spPr>
          <a:xfrm>
            <a:off x="3359785" y="4004945"/>
            <a:ext cx="3201670" cy="274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1" r="55115"/>
          <a:stretch>
            <a:fillRect/>
          </a:stretch>
        </p:blipFill>
        <p:spPr>
          <a:xfrm>
            <a:off x="6960235" y="4467860"/>
            <a:ext cx="3797300" cy="225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82930"/>
            <a:ext cx="7683500" cy="613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2955" y="1368425"/>
            <a:ext cx="68453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1485" y="3094990"/>
            <a:ext cx="482663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6530" y="3808095"/>
            <a:ext cx="148399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5355" y="5535930"/>
            <a:ext cx="544258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3835" y="6194425"/>
            <a:ext cx="324231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04" t="54251" r="21773"/>
          <a:stretch>
            <a:fillRect/>
          </a:stretch>
        </p:blipFill>
        <p:spPr>
          <a:xfrm>
            <a:off x="8128000" y="2766060"/>
            <a:ext cx="2707640" cy="224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4" grpId="0" animBg="1"/>
      <p:bldP spid="4" grpId="1" animBg="1"/>
      <p:bldP spid="5" grpId="1" animBg="1"/>
      <p:bldP spid="8" grpId="1" animBg="1"/>
      <p:bldP spid="9" grpId="1" animBg="1"/>
      <p:bldP spid="1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1229571"/>
            <a:ext cx="3228571" cy="46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2097681"/>
            <a:ext cx="1000000" cy="4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2029460"/>
            <a:ext cx="33432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096959"/>
            <a:ext cx="1009523" cy="4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714" y="2087425"/>
            <a:ext cx="1019047" cy="4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2974045"/>
            <a:ext cx="1009523" cy="4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05" y="2785110"/>
            <a:ext cx="104775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6666" y="2964512"/>
            <a:ext cx="1019047" cy="4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5714" y="4502509"/>
            <a:ext cx="409523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328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7905" y="2017395"/>
            <a:ext cx="5784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83895"/>
            <a:ext cx="8186420" cy="127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989455"/>
            <a:ext cx="8186420" cy="392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7" r="27993" b="62967"/>
          <a:stretch>
            <a:fillRect/>
          </a:stretch>
        </p:blipFill>
        <p:spPr>
          <a:xfrm>
            <a:off x="7392035" y="5157470"/>
            <a:ext cx="4426585" cy="16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800000" cy="544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8427" y="2928018"/>
            <a:ext cx="1019047" cy="4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035" y="4586605"/>
            <a:ext cx="31997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9856" y="5539665"/>
            <a:ext cx="990476" cy="4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1760" y="5539665"/>
            <a:ext cx="3542857" cy="4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