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27" r:id="rId6"/>
    <p:sldId id="313" r:id="rId7"/>
    <p:sldId id="316" r:id="rId8"/>
    <p:sldId id="318" r:id="rId9"/>
    <p:sldId id="320" r:id="rId10"/>
    <p:sldId id="322" r:id="rId11"/>
    <p:sldId id="323" r:id="rId12"/>
    <p:sldId id="324" r:id="rId13"/>
    <p:sldId id="325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8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21" name="yt_image_13121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3" name="yt_shape_13123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正弦的定义</a:t>
            </a:r>
          </a:p>
        </p:txBody>
      </p:sp>
      <p:sp>
        <p:nvSpPr>
          <p:cNvPr id="13124" name="yt_shape_13124"/>
          <p:cNvSpPr txBox="1"/>
          <p:nvPr/>
        </p:nvSpPr>
        <p:spPr>
          <a:xfrm>
            <a:off x="540000" y="1977370"/>
            <a:ext cx="99177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的正弦值可以表示为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26" name="yt_table_13126_skip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5505752"/>
                  </p:ext>
                </p:extLst>
              </p:nvPr>
            </p:nvGraphicFramePr>
            <p:xfrm>
              <a:off x="540047" y="2456673"/>
              <a:ext cx="7781164" cy="639382"/>
            </p:xfrm>
            <a:graphic>
              <a:graphicData uri="http://schemas.openxmlformats.org/drawingml/2006/table">
                <a:tbl>
                  <a:tblPr/>
                  <a:tblGrid>
                    <a:gridCol w="2184337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243267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126" name="yt_table_13126_skip" descr="{&quot;rangeId&quot;:2,&quot;type&quot;:&quot;Option&quot;,&quot;drawing&quot;:[&quot;yt_image_13125&quot;]}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5505752"/>
                  </p:ext>
                </p:extLst>
              </p:nvPr>
            </p:nvGraphicFramePr>
            <p:xfrm>
              <a:off x="540047" y="2456673"/>
              <a:ext cx="7781164" cy="639382"/>
            </p:xfrm>
            <a:graphic>
              <a:graphicData uri="http://schemas.openxmlformats.org/drawingml/2006/table">
                <a:tbl>
                  <a:tblPr/>
                  <a:tblGrid>
                    <a:gridCol w="2184337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243267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598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60" r="-1574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000" r="-5698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6471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125" name="yt_image_13125_skip" title="H_101.52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74547" y="2456673"/>
            <a:ext cx="1875349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27" name="yt_shape_13127"/>
              <p:cNvSpPr txBox="1"/>
              <p:nvPr/>
            </p:nvSpPr>
            <p:spPr>
              <a:xfrm>
                <a:off x="540000" y="3796765"/>
                <a:ext cx="10557377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127" name="yt_shape_1312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96765"/>
                <a:ext cx="10557377" cy="648575"/>
              </a:xfrm>
              <a:prstGeom prst="rect">
                <a:avLst/>
              </a:prstGeom>
              <a:blipFill>
                <a:blip r:embed="rId5"/>
                <a:stretch>
                  <a:fillRect l="-1791" r="-80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29" name="yt_table_131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171160"/>
              </p:ext>
            </p:extLst>
          </p:nvPr>
        </p:nvGraphicFramePr>
        <p:xfrm>
          <a:off x="540047" y="4496128"/>
          <a:ext cx="7799960" cy="475488"/>
        </p:xfrm>
        <a:graphic>
          <a:graphicData uri="http://schemas.openxmlformats.org/drawingml/2006/table">
            <a:tbl>
              <a:tblPr/>
              <a:tblGrid>
                <a:gridCol w="2184337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p:sp>
        <p:nvSpPr>
          <p:cNvPr id="13131" name="yt_shape_13131"/>
          <p:cNvSpPr txBox="1"/>
          <p:nvPr/>
        </p:nvSpPr>
        <p:spPr>
          <a:xfrm>
            <a:off x="540000" y="5022299"/>
            <a:ext cx="9954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三边的长度都扩大为原来的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则锐角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的正弦值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32" name="yt_table_13132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6088712"/>
                  </p:ext>
                </p:extLst>
              </p:nvPr>
            </p:nvGraphicFramePr>
            <p:xfrm>
              <a:off x="540047" y="5501602"/>
              <a:ext cx="7306184" cy="1059371"/>
            </p:xfrm>
            <a:graphic>
              <a:graphicData uri="http://schemas.openxmlformats.org/drawingml/2006/table">
                <a:tbl>
                  <a:tblPr/>
                  <a:tblGrid>
                    <a:gridCol w="4342321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963863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缩小为原来的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132" name="yt_table_13132" descr="{&quot;rangeId&quot;:4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6088712"/>
                  </p:ext>
                </p:extLst>
              </p:nvPr>
            </p:nvGraphicFramePr>
            <p:xfrm>
              <a:off x="540047" y="5501602"/>
              <a:ext cx="7306184" cy="1059371"/>
            </p:xfrm>
            <a:graphic>
              <a:graphicData uri="http://schemas.openxmlformats.org/drawingml/2006/table">
                <a:tbl>
                  <a:tblPr/>
                  <a:tblGrid>
                    <a:gridCol w="4342321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963863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46407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757912" title="H_26.259764">
            <a:extLst>
              <a:ext uri="{FF2B5EF4-FFF2-40B4-BE49-F238E27FC236}">
                <a16:creationId xmlns:a16="http://schemas.microsoft.com/office/drawing/2014/main" id="{940EBFBB-F8CD-6694-E3FA-7754019C1B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9EC8C9-AA51-08FE-FA01-0DB0BA5C5A7A}"/>
              </a:ext>
            </a:extLst>
          </p:cNvPr>
          <p:cNvSpPr txBox="1"/>
          <p:nvPr/>
        </p:nvSpPr>
        <p:spPr>
          <a:xfrm>
            <a:off x="9441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57860C-028E-724A-BE74-E33923E954A0}"/>
              </a:ext>
            </a:extLst>
          </p:cNvPr>
          <p:cNvSpPr txBox="1"/>
          <p:nvPr/>
        </p:nvSpPr>
        <p:spPr>
          <a:xfrm>
            <a:off x="10092464" y="3749959"/>
            <a:ext cx="3832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18FF9D-D142-94F6-78BE-2209DCF8B715}"/>
              </a:ext>
            </a:extLst>
          </p:cNvPr>
          <p:cNvSpPr txBox="1"/>
          <p:nvPr/>
        </p:nvSpPr>
        <p:spPr>
          <a:xfrm>
            <a:off x="9478101" y="49754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7" name="yt_shape_13187"/>
          <p:cNvSpPr txBox="1"/>
          <p:nvPr/>
        </p:nvSpPr>
        <p:spPr>
          <a:xfrm>
            <a:off x="540000" y="1226208"/>
            <a:ext cx="103586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求底角的正弦值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90" name="yt_shape_13190"/>
          <p:cNvSpPr txBox="1"/>
          <p:nvPr/>
        </p:nvSpPr>
        <p:spPr>
          <a:xfrm>
            <a:off x="540000" y="1857875"/>
            <a:ext cx="3626249" cy="9010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900" b="0" i="0" u="none" spc="-4900">
                <a:solidFill>
                  <a:srgbClr val="1EE3CF"/>
                </a:solidFill>
                <a:effectLst/>
                <a:latin typeface="宋体/Times New Roman" pitchFamily="49"/>
                <a:ea typeface="宋体" pitchFamily="49"/>
              </a:rPr>
              <a:t> </a:t>
            </a:r>
            <a:r>
              <a:rPr lang="en-US" altLang="zh-CN" sz="4900" b="0" i="0" u="none" spc="11948">
                <a:solidFill>
                  <a:srgbClr val="1EE3CF"/>
                </a:solidFill>
                <a:effectLst/>
                <a:latin typeface="宋体/Times New Roman" pitchFamily="49"/>
                <a:ea typeface="宋体" pitchFamily="4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800" b="0" i="0" u="none" spc="11729">
                <a:solidFill>
                  <a:srgbClr val="1EE3CF"/>
                </a:solidFill>
                <a:effectLst/>
                <a:latin typeface="宋体/Times New Roman" pitchFamily="48"/>
                <a:ea typeface="宋体" pitchFamily="48"/>
              </a:rPr>
              <a:t> </a:t>
            </a:r>
          </a:p>
        </p:txBody>
      </p:sp>
      <p:pic>
        <p:nvPicPr>
          <p:cNvPr id="13188" name="yt_image_13188" title="H_76.8265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892712"/>
            <a:ext cx="1672623" cy="97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89" name="yt_image_13189" title="H_75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3403010"/>
            <a:ext cx="1641576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92" name="yt_shape_13192"/>
              <p:cNvSpPr txBox="1"/>
              <p:nvPr/>
            </p:nvSpPr>
            <p:spPr>
              <a:xfrm>
                <a:off x="497379" y="1879881"/>
                <a:ext cx="5353068" cy="31076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，即底角的正弦值为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92" name="yt_shape_13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79881"/>
                <a:ext cx="5353068" cy="3107646"/>
              </a:xfrm>
              <a:prstGeom prst="rect">
                <a:avLst/>
              </a:prstGeom>
              <a:blipFill>
                <a:blip r:embed="rId4"/>
                <a:stretch>
                  <a:fillRect l="-3531" t="-1569" r="-2506" b="-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C25D490-4465-2350-0DF2-0E707F8295EB}"/>
              </a:ext>
            </a:extLst>
          </p:cNvPr>
          <p:cNvSpPr txBox="1"/>
          <p:nvPr/>
        </p:nvSpPr>
        <p:spPr>
          <a:xfrm>
            <a:off x="407368" y="1833075"/>
            <a:ext cx="2537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ED9B08-E176-53FF-5C10-C1E4C0228AAA}"/>
              </a:ext>
            </a:extLst>
          </p:cNvPr>
          <p:cNvSpPr txBox="1"/>
          <p:nvPr/>
        </p:nvSpPr>
        <p:spPr>
          <a:xfrm>
            <a:off x="407368" y="2308563"/>
            <a:ext cx="2654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D982B6-6F4A-4A66-EE37-F86EDA08DD93}"/>
              </a:ext>
            </a:extLst>
          </p:cNvPr>
          <p:cNvSpPr txBox="1"/>
          <p:nvPr/>
        </p:nvSpPr>
        <p:spPr>
          <a:xfrm>
            <a:off x="407368" y="2784051"/>
            <a:ext cx="2343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F006CF-2AB7-05A3-0760-7C9CD17FBE9E}"/>
              </a:ext>
            </a:extLst>
          </p:cNvPr>
          <p:cNvSpPr txBox="1"/>
          <p:nvPr/>
        </p:nvSpPr>
        <p:spPr>
          <a:xfrm>
            <a:off x="407368" y="3259539"/>
            <a:ext cx="237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4A9802-2E74-7DD2-D4E2-169CFECB40DB}"/>
                  </a:ext>
                </a:extLst>
              </p:cNvPr>
              <p:cNvSpPr txBox="1"/>
              <p:nvPr/>
            </p:nvSpPr>
            <p:spPr>
              <a:xfrm>
                <a:off x="454993" y="3735027"/>
                <a:ext cx="5224463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4A9802-2E74-7DD2-D4E2-169CFECB40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93" y="3735027"/>
                <a:ext cx="5224463" cy="632727"/>
              </a:xfrm>
              <a:prstGeom prst="rect">
                <a:avLst/>
              </a:prstGeom>
              <a:blipFill>
                <a:blip r:embed="rId5"/>
                <a:stretch>
                  <a:fillRect l="-1867" r="-1750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5508AF-15BC-FC40-A595-CCC9E7940821}"/>
                  </a:ext>
                </a:extLst>
              </p:cNvPr>
              <p:cNvSpPr txBox="1"/>
              <p:nvPr/>
            </p:nvSpPr>
            <p:spPr>
              <a:xfrm>
                <a:off x="407368" y="4274142"/>
                <a:ext cx="548138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，即底角的正弦值为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5508AF-15BC-FC40-A595-CCC9E79408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74142"/>
                <a:ext cx="5481383" cy="730136"/>
              </a:xfrm>
              <a:prstGeom prst="rect">
                <a:avLst/>
              </a:prstGeom>
              <a:blipFill>
                <a:blip r:embed="rId6"/>
                <a:stretch>
                  <a:fillRect l="-1780" r="-178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4" name="yt_shape_13194"/>
          <p:cNvSpPr txBox="1"/>
          <p:nvPr/>
        </p:nvSpPr>
        <p:spPr>
          <a:xfrm>
            <a:off x="479376" y="10527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7f3c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95" name="yt_image_13195" title="H_97.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846088"/>
            <a:ext cx="1945850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97" name="yt_shape_13197"/>
              <p:cNvSpPr txBox="1"/>
              <p:nvPr/>
            </p:nvSpPr>
            <p:spPr>
              <a:xfrm>
                <a:off x="479376" y="2132856"/>
                <a:ext cx="6774547" cy="40659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解：由折叠意义可知，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97" name="yt_shape_131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132856"/>
                <a:ext cx="6774547" cy="4065985"/>
              </a:xfrm>
              <a:prstGeom prst="rect">
                <a:avLst/>
              </a:prstGeom>
              <a:blipFill>
                <a:blip r:embed="rId3"/>
                <a:stretch>
                  <a:fillRect l="-2790" t="-1349" r="-1800" b="-1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A94F148-ADFF-2DF3-D8A8-E3BF4F00076E}"/>
              </a:ext>
            </a:extLst>
          </p:cNvPr>
          <p:cNvSpPr txBox="1"/>
          <p:nvPr/>
        </p:nvSpPr>
        <p:spPr>
          <a:xfrm>
            <a:off x="389365" y="208605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解：由折叠意义可知，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078674-0FD6-A961-9641-C2BBA402FF1E}"/>
              </a:ext>
            </a:extLst>
          </p:cNvPr>
          <p:cNvSpPr txBox="1"/>
          <p:nvPr/>
        </p:nvSpPr>
        <p:spPr>
          <a:xfrm>
            <a:off x="436990" y="2561538"/>
            <a:ext cx="216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3B8267-DE73-5A30-BF6E-48038FF3EB8A}"/>
              </a:ext>
            </a:extLst>
          </p:cNvPr>
          <p:cNvSpPr txBox="1"/>
          <p:nvPr/>
        </p:nvSpPr>
        <p:spPr>
          <a:xfrm>
            <a:off x="389365" y="3037026"/>
            <a:ext cx="3099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FD5443-7740-019D-6786-685614E5E110}"/>
              </a:ext>
            </a:extLst>
          </p:cNvPr>
          <p:cNvSpPr txBox="1"/>
          <p:nvPr/>
        </p:nvSpPr>
        <p:spPr>
          <a:xfrm>
            <a:off x="389365" y="3512514"/>
            <a:ext cx="375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AF044D-0FB4-2256-E1D6-30F932BC16FD}"/>
              </a:ext>
            </a:extLst>
          </p:cNvPr>
          <p:cNvSpPr txBox="1"/>
          <p:nvPr/>
        </p:nvSpPr>
        <p:spPr>
          <a:xfrm>
            <a:off x="389365" y="3988002"/>
            <a:ext cx="374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1E5428-4347-ABA1-A5B7-FC0D44CD6A15}"/>
              </a:ext>
            </a:extLst>
          </p:cNvPr>
          <p:cNvSpPr txBox="1"/>
          <p:nvPr/>
        </p:nvSpPr>
        <p:spPr>
          <a:xfrm>
            <a:off x="389365" y="4463490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90DC832-0CB1-82D2-DF46-A98B34D49D8B}"/>
                  </a:ext>
                </a:extLst>
              </p:cNvPr>
              <p:cNvSpPr txBox="1"/>
              <p:nvPr/>
            </p:nvSpPr>
            <p:spPr>
              <a:xfrm>
                <a:off x="389365" y="4938978"/>
                <a:ext cx="6889115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90DC832-0CB1-82D2-DF46-A98B34D49D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938978"/>
                <a:ext cx="6889115" cy="632727"/>
              </a:xfrm>
              <a:prstGeom prst="rect">
                <a:avLst/>
              </a:prstGeom>
              <a:blipFill>
                <a:blip r:embed="rId4"/>
                <a:stretch>
                  <a:fillRect l="-1416" r="-141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A4383A-7CBD-5600-776C-7861CE2A2D51}"/>
                  </a:ext>
                </a:extLst>
              </p:cNvPr>
              <p:cNvSpPr txBox="1"/>
              <p:nvPr/>
            </p:nvSpPr>
            <p:spPr>
              <a:xfrm>
                <a:off x="389365" y="5478093"/>
                <a:ext cx="5040693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A4383A-7CBD-5600-776C-7861CE2A2D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478093"/>
                <a:ext cx="5040693" cy="728231"/>
              </a:xfrm>
              <a:prstGeom prst="rect">
                <a:avLst/>
              </a:prstGeom>
              <a:blipFill>
                <a:blip r:embed="rId5"/>
                <a:stretch>
                  <a:fillRect l="-1935" r="-193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0" name="yt_shape_13200"/>
          <p:cNvSpPr txBox="1"/>
          <p:nvPr/>
        </p:nvSpPr>
        <p:spPr>
          <a:xfrm>
            <a:off x="540000" y="14232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99" name="yt_image_1319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32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2" name="yt_shape_13202"/>
          <p:cNvSpPr txBox="1"/>
          <p:nvPr/>
        </p:nvSpPr>
        <p:spPr>
          <a:xfrm>
            <a:off x="540119" y="20053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衡阳二中模拟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062a"/>
              </a:rPr>
              <a:t>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9ef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整理原方程，得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依题意，得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7F5A08-B249-5ECC-30E5-D30BBB7ECB36}"/>
              </a:ext>
            </a:extLst>
          </p:cNvPr>
          <p:cNvSpPr txBox="1"/>
          <p:nvPr/>
        </p:nvSpPr>
        <p:spPr>
          <a:xfrm>
            <a:off x="450108" y="3860511"/>
            <a:ext cx="8660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整理原方程，得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4F7B10-EE08-8405-C95C-381D577650B7}"/>
              </a:ext>
            </a:extLst>
          </p:cNvPr>
          <p:cNvSpPr txBox="1"/>
          <p:nvPr/>
        </p:nvSpPr>
        <p:spPr>
          <a:xfrm>
            <a:off x="450108" y="4335999"/>
            <a:ext cx="731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362236-6BD7-4BF5-944D-29702562DA2C}"/>
              </a:ext>
            </a:extLst>
          </p:cNvPr>
          <p:cNvSpPr txBox="1"/>
          <p:nvPr/>
        </p:nvSpPr>
        <p:spPr>
          <a:xfrm>
            <a:off x="450108" y="4811487"/>
            <a:ext cx="3201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840542-06C2-1D6C-8BB2-5773C4E8562C}"/>
              </a:ext>
            </a:extLst>
          </p:cNvPr>
          <p:cNvSpPr txBox="1"/>
          <p:nvPr/>
        </p:nvSpPr>
        <p:spPr>
          <a:xfrm>
            <a:off x="450108" y="5286975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06" name="yt_shape_13206"/>
              <p:cNvSpPr txBox="1"/>
              <p:nvPr/>
            </p:nvSpPr>
            <p:spPr>
              <a:xfrm>
                <a:off x="540119" y="900198"/>
                <a:ext cx="11492915" cy="5616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34_9b605"/>
                  </a:rPr>
                  <a:t>直角三角形是定义正弦的前提，正弦的值只与锐角的大小有关，与锐角所在的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三角形的大小无关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在求正弦值时，一定要在该角所在的直角三角形中进行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06" name="yt_shape_13206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5616346"/>
              </a:xfrm>
              <a:prstGeom prst="rect">
                <a:avLst/>
              </a:prstGeom>
              <a:blipFill>
                <a:blip r:embed="rId2"/>
                <a:stretch>
                  <a:fillRect l="-1645" t="-1520" b="-2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99E847-A6B0-A622-DB5C-5E53719FC8F8}"/>
              </a:ext>
            </a:extLst>
          </p:cNvPr>
          <p:cNvSpPr txBox="1"/>
          <p:nvPr/>
        </p:nvSpPr>
        <p:spPr>
          <a:xfrm>
            <a:off x="450108" y="1292304"/>
            <a:ext cx="60506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6C31EA-9B81-BFB2-C526-4B681F309AFD}"/>
              </a:ext>
            </a:extLst>
          </p:cNvPr>
          <p:cNvSpPr txBox="1"/>
          <p:nvPr/>
        </p:nvSpPr>
        <p:spPr>
          <a:xfrm>
            <a:off x="450108" y="1731216"/>
            <a:ext cx="66205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C28D58-4F24-FE94-F598-83CDC98E0D84}"/>
              </a:ext>
            </a:extLst>
          </p:cNvPr>
          <p:cNvSpPr txBox="1"/>
          <p:nvPr/>
        </p:nvSpPr>
        <p:spPr>
          <a:xfrm>
            <a:off x="450108" y="2170128"/>
            <a:ext cx="37265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F38C4C-AC4B-3250-8491-94331BB6BA30}"/>
                  </a:ext>
                </a:extLst>
              </p:cNvPr>
              <p:cNvSpPr txBox="1"/>
              <p:nvPr/>
            </p:nvSpPr>
            <p:spPr>
              <a:xfrm>
                <a:off x="450108" y="2609040"/>
                <a:ext cx="1748536" cy="7152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mathAnswerShape': 1}">
                <a:extLst>
                  <a:ext uri="{FF2B5EF4-FFF2-40B4-BE49-F238E27FC236}">
                    <a16:creationId xmlns:a16="http://schemas.microsoft.com/office/drawing/2014/main" id="{F0F38C4C-AC4B-3250-8491-94331BB6B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09040"/>
                <a:ext cx="1748536" cy="715277"/>
              </a:xfrm>
              <a:prstGeom prst="rect">
                <a:avLst/>
              </a:prstGeom>
              <a:blipFill>
                <a:blip r:embed="rId3"/>
                <a:stretch>
                  <a:fillRect l="-5575" r="-5226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A56087-AD49-5217-0AEA-7A3F27D93FD9}"/>
                  </a:ext>
                </a:extLst>
              </p:cNvPr>
              <p:cNvSpPr txBox="1"/>
              <p:nvPr/>
            </p:nvSpPr>
            <p:spPr>
              <a:xfrm>
                <a:off x="450108" y="3230705"/>
                <a:ext cx="3692144" cy="7504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mathAnswerShape': 1}">
                <a:extLst>
                  <a:ext uri="{FF2B5EF4-FFF2-40B4-BE49-F238E27FC236}">
                    <a16:creationId xmlns:a16="http://schemas.microsoft.com/office/drawing/2014/main" id="{0BA56087-AD49-5217-0AEA-7A3F27D93F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705"/>
                <a:ext cx="3692144" cy="750456"/>
              </a:xfrm>
              <a:prstGeom prst="rect">
                <a:avLst/>
              </a:prstGeom>
              <a:blipFill>
                <a:blip r:embed="rId4"/>
                <a:stretch>
                  <a:fillRect l="-2640" r="-2640" b="-6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9881E0A-5C69-9649-2AB3-8C78BF227386}"/>
                  </a:ext>
                </a:extLst>
              </p:cNvPr>
              <p:cNvSpPr txBox="1"/>
              <p:nvPr/>
            </p:nvSpPr>
            <p:spPr>
              <a:xfrm>
                <a:off x="450108" y="3887549"/>
                <a:ext cx="4433252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3, 'mathAnswerShape': 1}">
                <a:extLst>
                  <a:ext uri="{FF2B5EF4-FFF2-40B4-BE49-F238E27FC236}">
                    <a16:creationId xmlns:a16="http://schemas.microsoft.com/office/drawing/2014/main" id="{F9881E0A-5C69-9649-2AB3-8C78BF227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87549"/>
                <a:ext cx="4433252" cy="725755"/>
              </a:xfrm>
              <a:prstGeom prst="rect">
                <a:avLst/>
              </a:prstGeom>
              <a:blipFill>
                <a:blip r:embed="rId5"/>
                <a:stretch>
                  <a:fillRect l="-2201" r="-220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E4021B6-276C-F7C2-F915-6444F7DEA4CC}"/>
                  </a:ext>
                </a:extLst>
              </p:cNvPr>
              <p:cNvSpPr txBox="1"/>
              <p:nvPr/>
            </p:nvSpPr>
            <p:spPr>
              <a:xfrm>
                <a:off x="450108" y="4519692"/>
                <a:ext cx="2820099" cy="7145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3, 'mathAnswerShape': 1}">
                <a:extLst>
                  <a:ext uri="{FF2B5EF4-FFF2-40B4-BE49-F238E27FC236}">
                    <a16:creationId xmlns:a16="http://schemas.microsoft.com/office/drawing/2014/main" id="{3E4021B6-276C-F7C2-F915-6444F7DEA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19692"/>
                <a:ext cx="2820099" cy="714578"/>
              </a:xfrm>
              <a:prstGeom prst="rect">
                <a:avLst/>
              </a:prstGeom>
              <a:blipFill>
                <a:blip r:embed="rId6"/>
                <a:stretch>
                  <a:fillRect l="-3463" r="-3463" b="-7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>
            <a:extLst>
              <a:ext uri="{FF2B5EF4-FFF2-40B4-BE49-F238E27FC236}">
                <a16:creationId xmlns:a16="http://schemas.microsoft.com/office/drawing/2014/main" id="{281197D5-3578-84BB-1045-B57ABE4527F9}"/>
              </a:ext>
            </a:extLst>
          </p:cNvPr>
          <p:cNvSpPr/>
          <p:nvPr/>
        </p:nvSpPr>
        <p:spPr>
          <a:xfrm>
            <a:off x="450108" y="5157192"/>
            <a:ext cx="11118500" cy="1512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3" name="yt_shape_13133"/>
              <p:cNvSpPr txBox="1"/>
              <p:nvPr/>
            </p:nvSpPr>
            <p:spPr>
              <a:xfrm>
                <a:off x="540000" y="1306418"/>
                <a:ext cx="9908162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133" name="yt_shape_13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6418"/>
                <a:ext cx="9908162" cy="642163"/>
              </a:xfrm>
              <a:prstGeom prst="rect">
                <a:avLst/>
              </a:prstGeom>
              <a:blipFill>
                <a:blip r:embed="rId2"/>
                <a:stretch>
                  <a:fillRect l="-1908" r="-92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35" name="yt_shape_13135"/>
              <p:cNvSpPr txBox="1"/>
              <p:nvPr/>
            </p:nvSpPr>
            <p:spPr>
              <a:xfrm>
                <a:off x="540119" y="1999369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孔明同学背着一桶水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从山脚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沿着山坡向上走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5b6e8,isEnd"/>
                  </a:rPr>
                  <a:t>送水到山上因今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年春季受旱缺水的王奶奶家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则孔明从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298e,isEnd"/>
                  </a:rPr>
                  <a:t>上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升的高度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135" name="yt_shape_13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9369"/>
                <a:ext cx="11492915" cy="1586653"/>
              </a:xfrm>
              <a:prstGeom prst="rect">
                <a:avLst/>
              </a:prstGeom>
              <a:blipFill>
                <a:blip r:embed="rId3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40" name="yt_shape_13140"/>
          <p:cNvSpPr txBox="1"/>
          <p:nvPr/>
        </p:nvSpPr>
        <p:spPr>
          <a:xfrm>
            <a:off x="540000" y="555308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37" name="yt_shape_13137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40851" y="3636810"/>
            <a:ext cx="2710296" cy="1865898"/>
            <a:chOff x="0" y="0"/>
            <a:chExt cx="2710296" cy="1865898"/>
          </a:xfrm>
        </p:grpSpPr>
        <p:pic>
          <p:nvPicPr>
            <p:cNvPr id="2" name="yt_image_13137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710296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39" name="yt_shape_13139"/>
            <p:cNvSpPr txBox="1"/>
            <p:nvPr/>
          </p:nvSpPr>
          <p:spPr>
            <a:xfrm>
              <a:off x="821867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7FADEF-976F-0671-C1ED-7D81B098B9CC}"/>
                  </a:ext>
                </a:extLst>
              </p:cNvPr>
              <p:cNvSpPr txBox="1"/>
              <p:nvPr/>
            </p:nvSpPr>
            <p:spPr>
              <a:xfrm>
                <a:off x="9552384" y="1124744"/>
                <a:ext cx="789685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7FADEF-976F-0671-C1ED-7D81B098B9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2384" y="1124744"/>
                <a:ext cx="789685" cy="7295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ACDD163-FB67-D3FD-D7E6-4D24634A39D1}"/>
              </a:ext>
            </a:extLst>
          </p:cNvPr>
          <p:cNvSpPr txBox="1"/>
          <p:nvPr/>
        </p:nvSpPr>
        <p:spPr>
          <a:xfrm>
            <a:off x="2763096" y="309950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1" name="yt_shape_13141"/>
          <p:cNvSpPr txBox="1"/>
          <p:nvPr/>
        </p:nvSpPr>
        <p:spPr>
          <a:xfrm>
            <a:off x="551384" y="2060848"/>
            <a:ext cx="10802637" cy="6408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grpSp>
        <p:nvGrpSpPr>
          <p:cNvPr id="13143" name="yt_shape_13143" title="H_180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4637" y="2904816"/>
            <a:ext cx="1865493" cy="2288808"/>
            <a:chOff x="0" y="0"/>
            <a:chExt cx="1865493" cy="2288808"/>
          </a:xfrm>
        </p:grpSpPr>
        <p:pic>
          <p:nvPicPr>
            <p:cNvPr id="2" name="yt_image_1314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5493" cy="1892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5" name="yt_shape_13145"/>
            <p:cNvSpPr txBox="1"/>
            <p:nvPr/>
          </p:nvSpPr>
          <p:spPr>
            <a:xfrm>
              <a:off x="399465" y="19288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7F9CD9-2176-4573-5360-DA84A6E1232A}"/>
                  </a:ext>
                </a:extLst>
              </p:cNvPr>
              <p:cNvSpPr txBox="1"/>
              <p:nvPr/>
            </p:nvSpPr>
            <p:spPr>
              <a:xfrm>
                <a:off x="10560496" y="1856952"/>
                <a:ext cx="661099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7F9CD9-2176-4573-5360-DA84A6E12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496" y="1856952"/>
                <a:ext cx="661099" cy="7282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50" name="yt_shape_13150"/>
              <p:cNvSpPr txBox="1"/>
              <p:nvPr/>
            </p:nvSpPr>
            <p:spPr>
              <a:xfrm>
                <a:off x="540000" y="1683504"/>
                <a:ext cx="4127733" cy="38509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50" name="yt_shape_13150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3504"/>
                <a:ext cx="4127733" cy="3850991"/>
              </a:xfrm>
              <a:prstGeom prst="rect">
                <a:avLst/>
              </a:prstGeom>
              <a:blipFill>
                <a:blip r:embed="rId2"/>
                <a:stretch>
                  <a:fillRect l="-4579" t="-1266" r="-3545" b="-1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5B3E22-B5AA-B496-5B92-3E81A910BEAA}"/>
              </a:ext>
            </a:extLst>
          </p:cNvPr>
          <p:cNvSpPr txBox="1"/>
          <p:nvPr/>
        </p:nvSpPr>
        <p:spPr>
          <a:xfrm>
            <a:off x="449989" y="1636698"/>
            <a:ext cx="2734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87AE0D-1BE0-4DC6-D5A2-71A37765DF23}"/>
              </a:ext>
            </a:extLst>
          </p:cNvPr>
          <p:cNvSpPr txBox="1"/>
          <p:nvPr/>
        </p:nvSpPr>
        <p:spPr>
          <a:xfrm>
            <a:off x="497614" y="2112186"/>
            <a:ext cx="2607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6FF9D61-7C45-6E4B-F6AC-93A1537C6D72}"/>
                  </a:ext>
                </a:extLst>
              </p:cNvPr>
              <p:cNvSpPr txBox="1"/>
              <p:nvPr/>
            </p:nvSpPr>
            <p:spPr>
              <a:xfrm>
                <a:off x="449989" y="2587674"/>
                <a:ext cx="3027743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mathAnswerShape': 1}">
                <a:extLst>
                  <a:ext uri="{FF2B5EF4-FFF2-40B4-BE49-F238E27FC236}">
                    <a16:creationId xmlns:a16="http://schemas.microsoft.com/office/drawing/2014/main" id="{66FF9D61-7C45-6E4B-F6AC-93A1537C6D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87674"/>
                <a:ext cx="3027743" cy="631267"/>
              </a:xfrm>
              <a:prstGeom prst="rect">
                <a:avLst/>
              </a:prstGeom>
              <a:blipFill>
                <a:blip r:embed="rId3"/>
                <a:stretch>
                  <a:fillRect l="-322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CEE314-491B-980C-C4F9-E9E162B1B37B}"/>
                  </a:ext>
                </a:extLst>
              </p:cNvPr>
              <p:cNvSpPr txBox="1"/>
              <p:nvPr/>
            </p:nvSpPr>
            <p:spPr>
              <a:xfrm>
                <a:off x="449989" y="3125329"/>
                <a:ext cx="1761808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}">
                <a:extLst>
                  <a:ext uri="{FF2B5EF4-FFF2-40B4-BE49-F238E27FC236}">
                    <a16:creationId xmlns:a16="http://schemas.microsoft.com/office/drawing/2014/main" id="{82CEE314-491B-980C-C4F9-E9E162B1B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25329"/>
                <a:ext cx="1761808" cy="631266"/>
              </a:xfrm>
              <a:prstGeom prst="rect">
                <a:avLst/>
              </a:prstGeom>
              <a:blipFill>
                <a:blip r:embed="rId4"/>
                <a:stretch>
                  <a:fillRect l="-5536" b="-13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FD27E52-F4DA-6182-DD86-75E21F6144C6}"/>
              </a:ext>
            </a:extLst>
          </p:cNvPr>
          <p:cNvSpPr txBox="1"/>
          <p:nvPr/>
        </p:nvSpPr>
        <p:spPr>
          <a:xfrm>
            <a:off x="449989" y="3662983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0A0BED-3D9F-35E9-D259-817E0B7534AA}"/>
                  </a:ext>
                </a:extLst>
              </p:cNvPr>
              <p:cNvSpPr txBox="1"/>
              <p:nvPr/>
            </p:nvSpPr>
            <p:spPr>
              <a:xfrm>
                <a:off x="449989" y="4138471"/>
                <a:ext cx="250698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6, 'mathAnswerShape': 1}">
                <a:extLst>
                  <a:ext uri="{FF2B5EF4-FFF2-40B4-BE49-F238E27FC236}">
                    <a16:creationId xmlns:a16="http://schemas.microsoft.com/office/drawing/2014/main" id="{540A0BED-3D9F-35E9-D259-817E0B7534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8471"/>
                <a:ext cx="2506981" cy="769062"/>
              </a:xfrm>
              <a:prstGeom prst="rect">
                <a:avLst/>
              </a:prstGeom>
              <a:blipFill>
                <a:blip r:embed="rId5"/>
                <a:stretch>
                  <a:fillRect l="-3893" r="-38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74EE921-BAED-AD64-5AD0-0B4E04590B0C}"/>
                  </a:ext>
                </a:extLst>
              </p:cNvPr>
              <p:cNvSpPr txBox="1"/>
              <p:nvPr/>
            </p:nvSpPr>
            <p:spPr>
              <a:xfrm>
                <a:off x="449989" y="4813921"/>
                <a:ext cx="426789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6, 'mathAnswerShape': 1}">
                <a:extLst>
                  <a:ext uri="{FF2B5EF4-FFF2-40B4-BE49-F238E27FC236}">
                    <a16:creationId xmlns:a16="http://schemas.microsoft.com/office/drawing/2014/main" id="{A74EE921-BAED-AD64-5AD0-0B4E04590B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13921"/>
                <a:ext cx="4267898" cy="730136"/>
              </a:xfrm>
              <a:prstGeom prst="rect">
                <a:avLst/>
              </a:prstGeom>
              <a:blipFill>
                <a:blip r:embed="rId6"/>
                <a:stretch>
                  <a:fillRect l="-2286" r="-228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46" name="yt_shape_13146"/>
          <p:cNvSpPr txBox="1"/>
          <p:nvPr/>
        </p:nvSpPr>
        <p:spPr>
          <a:xfrm>
            <a:off x="540000" y="74878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3147" name="yt_shape_13147"/>
          <p:cNvSpPr txBox="1"/>
          <p:nvPr/>
        </p:nvSpPr>
        <p:spPr>
          <a:xfrm>
            <a:off x="540000" y="1158064"/>
            <a:ext cx="11100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48" name="yt_image_131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04312" y="3055188"/>
            <a:ext cx="161286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2" name="yt_shape_13152"/>
          <p:cNvSpPr txBox="1"/>
          <p:nvPr/>
        </p:nvSpPr>
        <p:spPr>
          <a:xfrm>
            <a:off x="540000" y="1923504"/>
            <a:ext cx="316753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的正弦值</a:t>
            </a:r>
          </a:p>
        </p:txBody>
      </p:sp>
      <p:sp>
        <p:nvSpPr>
          <p:cNvPr id="13153" name="yt_shape_13153"/>
          <p:cNvSpPr txBox="1"/>
          <p:nvPr/>
        </p:nvSpPr>
        <p:spPr>
          <a:xfrm>
            <a:off x="540000" y="2418709"/>
            <a:ext cx="102704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54" name="yt_table_13154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5066457"/>
                  </p:ext>
                </p:extLst>
              </p:nvPr>
            </p:nvGraphicFramePr>
            <p:xfrm>
              <a:off x="540047" y="2898012"/>
              <a:ext cx="7598983" cy="713931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154" name="yt_table_13154" descr="{&quot;rangeId&quot;:9,&quot;type&quot;:&quot;Option&quot;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5066457"/>
                  </p:ext>
                </p:extLst>
              </p:nvPr>
            </p:nvGraphicFramePr>
            <p:xfrm>
              <a:off x="540047" y="1874508"/>
              <a:ext cx="7598983" cy="713931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821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5128" r="-15042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0183" r="-6146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0896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55" name="yt_shape_13155"/>
              <p:cNvSpPr txBox="1"/>
              <p:nvPr/>
            </p:nvSpPr>
            <p:spPr>
              <a:xfrm>
                <a:off x="540000" y="3662573"/>
                <a:ext cx="3797643" cy="1631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155" name="yt_shape_13155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2573"/>
                <a:ext cx="3797643" cy="1631922"/>
              </a:xfrm>
              <a:prstGeom prst="rect">
                <a:avLst/>
              </a:prstGeom>
              <a:blipFill>
                <a:blip r:embed="rId3"/>
                <a:stretch>
                  <a:fillRect l="-4976" t="-1493" r="-3852" b="-10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757998" title="H_26.259764">
            <a:extLst>
              <a:ext uri="{FF2B5EF4-FFF2-40B4-BE49-F238E27FC236}">
                <a16:creationId xmlns:a16="http://schemas.microsoft.com/office/drawing/2014/main" id="{D32B6641-22A0-23F4-D071-1367406F71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681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BE4D05-C10C-46AC-BF23-3CB7320F09E5}"/>
              </a:ext>
            </a:extLst>
          </p:cNvPr>
          <p:cNvSpPr txBox="1"/>
          <p:nvPr/>
        </p:nvSpPr>
        <p:spPr>
          <a:xfrm>
            <a:off x="9808301" y="237190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D7EA14-A6C3-C475-47DE-1254B0DC3BD4}"/>
                  </a:ext>
                </a:extLst>
              </p:cNvPr>
              <p:cNvSpPr txBox="1"/>
              <p:nvPr/>
            </p:nvSpPr>
            <p:spPr>
              <a:xfrm>
                <a:off x="449989" y="4136086"/>
                <a:ext cx="29137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0, 'hasSerialNum': 1}">
                <a:extLst>
                  <a:ext uri="{FF2B5EF4-FFF2-40B4-BE49-F238E27FC236}">
                    <a16:creationId xmlns:a16="http://schemas.microsoft.com/office/drawing/2014/main" id="{82D7EA14-A6C3-C475-47DE-1254B0DC3B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6086"/>
                <a:ext cx="2913761" cy="765061"/>
              </a:xfrm>
              <a:prstGeom prst="rect">
                <a:avLst/>
              </a:prstGeom>
              <a:blipFill>
                <a:blip r:embed="rId5"/>
                <a:stretch>
                  <a:fillRect l="-33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EFBDDF6-2D5A-DB30-8334-1B5146183A31}"/>
              </a:ext>
            </a:extLst>
          </p:cNvPr>
          <p:cNvSpPr txBox="1"/>
          <p:nvPr/>
        </p:nvSpPr>
        <p:spPr>
          <a:xfrm>
            <a:off x="449989" y="4807535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9" name="yt_shape_13159"/>
          <p:cNvSpPr txBox="1"/>
          <p:nvPr/>
        </p:nvSpPr>
        <p:spPr>
          <a:xfrm>
            <a:off x="540000" y="275854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因点的位置不确定导致漏解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60" name="yt_shape_13160"/>
              <p:cNvSpPr txBox="1"/>
              <p:nvPr/>
            </p:nvSpPr>
            <p:spPr>
              <a:xfrm>
                <a:off x="540119" y="3253745"/>
                <a:ext cx="11492915" cy="12057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8844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60" name="yt_shape_131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53745"/>
                <a:ext cx="11492915" cy="1205715"/>
              </a:xfrm>
              <a:prstGeom prst="rect">
                <a:avLst/>
              </a:prstGeom>
              <a:blipFill>
                <a:blip r:embed="rId2"/>
                <a:stretch>
                  <a:fillRect l="-1645" t="-4545" b="-70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758067" title="H_26.259764">
            <a:extLst>
              <a:ext uri="{FF2B5EF4-FFF2-40B4-BE49-F238E27FC236}">
                <a16:creationId xmlns:a16="http://schemas.microsoft.com/office/drawing/2014/main" id="{734E8826-2399-4F70-9419-46DA581FC6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1185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090ACE-9A3E-58FB-CCC6-33490C5CD41C}"/>
                  </a:ext>
                </a:extLst>
              </p:cNvPr>
              <p:cNvSpPr txBox="1"/>
              <p:nvPr/>
            </p:nvSpPr>
            <p:spPr>
              <a:xfrm>
                <a:off x="1726052" y="3501008"/>
                <a:ext cx="1867726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090ACE-9A3E-58FB-CCC6-33490C5CD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6052" y="3501008"/>
                <a:ext cx="1867726" cy="812178"/>
              </a:xfrm>
              <a:prstGeom prst="rect">
                <a:avLst/>
              </a:prstGeom>
              <a:blipFill>
                <a:blip r:embed="rId4"/>
                <a:stretch>
                  <a:fillRect b="-2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3" name="yt_shape_13163"/>
          <p:cNvSpPr txBox="1"/>
          <p:nvPr/>
        </p:nvSpPr>
        <p:spPr>
          <a:xfrm>
            <a:off x="540000" y="203627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62" name="yt_image_13162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627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65" name="yt_shape_13165"/>
              <p:cNvSpPr txBox="1"/>
              <p:nvPr/>
            </p:nvSpPr>
            <p:spPr>
              <a:xfrm>
                <a:off x="540119" y="2618435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轴分别交于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a85f"/>
                  </a:rPr>
                  <a:t>的值为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165" name="yt_shape_1316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18435"/>
                <a:ext cx="11492915" cy="1107547"/>
              </a:xfrm>
              <a:prstGeom prst="rect">
                <a:avLst/>
              </a:prstGeom>
              <a:blipFill>
                <a:blip r:embed="rId3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70" name="yt_table_13170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2863511"/>
                  </p:ext>
                </p:extLst>
              </p:nvPr>
            </p:nvGraphicFramePr>
            <p:xfrm>
              <a:off x="540047" y="3776770"/>
              <a:ext cx="7828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170" name="yt_table_13170_skip" descr="{&quot;rangeId&quot;:14,&quot;type&quot;:&quot;Option&quot;,&quot;drawing&quot;:[&quot;yt_shape_13167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2863511"/>
                  </p:ext>
                </p:extLst>
              </p:nvPr>
            </p:nvGraphicFramePr>
            <p:xfrm>
              <a:off x="540047" y="2640500"/>
              <a:ext cx="7828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893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4833" r="-14550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9878" r="-7308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3765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167" name="yt_shape_13167_skip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8320" y="3776770"/>
            <a:ext cx="1561507" cy="1405269"/>
            <a:chOff x="0" y="0"/>
            <a:chExt cx="1561507" cy="1405269"/>
          </a:xfrm>
        </p:grpSpPr>
        <p:pic>
          <p:nvPicPr>
            <p:cNvPr id="2" name="yt_image_13167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61507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9" name="yt_shape_13169"/>
            <p:cNvSpPr txBox="1"/>
            <p:nvPr/>
          </p:nvSpPr>
          <p:spPr>
            <a:xfrm>
              <a:off x="171289" y="104526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49E04AB-590A-A173-FFE2-F672B3FA80CF}"/>
              </a:ext>
            </a:extLst>
          </p:cNvPr>
          <p:cNvSpPr txBox="1"/>
          <p:nvPr/>
        </p:nvSpPr>
        <p:spPr>
          <a:xfrm>
            <a:off x="1059708" y="32440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1" name="yt_shape_131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3105"/>
              </a:rPr>
              <a:t>则下列结论不正确的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75" name="yt_table_13175_skip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1289485"/>
                  </p:ext>
                </p:extLst>
              </p:nvPr>
            </p:nvGraphicFramePr>
            <p:xfrm>
              <a:off x="540047" y="1859435"/>
              <a:ext cx="6538659" cy="1278764"/>
            </p:xfrm>
            <a:graphic>
              <a:graphicData uri="http://schemas.openxmlformats.org/drawingml/2006/table">
                <a:tbl>
                  <a:tblPr/>
                  <a:tblGrid>
                    <a:gridCol w="4274249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  <a:gridCol w="2264410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175" name="yt_table_13175_skip" descr="{&quot;rangeId&quot;:15,&quot;type&quot;:&quot;Option&quot;,&quot;drawing&quot;:[&quot;yt_shape_13172&quot;]}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1289485"/>
                  </p:ext>
                </p:extLst>
              </p:nvPr>
            </p:nvGraphicFramePr>
            <p:xfrm>
              <a:off x="540047" y="1859435"/>
              <a:ext cx="6538659" cy="1278764"/>
            </p:xfrm>
            <a:graphic>
              <a:graphicData uri="http://schemas.openxmlformats.org/drawingml/2006/table">
                <a:tbl>
                  <a:tblPr/>
                  <a:tblGrid>
                    <a:gridCol w="4274249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  <a:gridCol w="2264410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2991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71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8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52991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710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172" name="yt_shape_13172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4441" y="1859435"/>
            <a:ext cx="2045493" cy="1640727"/>
            <a:chOff x="0" y="0"/>
            <a:chExt cx="2045493" cy="1640727"/>
          </a:xfrm>
        </p:grpSpPr>
        <p:pic>
          <p:nvPicPr>
            <p:cNvPr id="3" name="yt_image_13172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5493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74" name="yt_shape_13174"/>
            <p:cNvSpPr txBox="1"/>
            <p:nvPr/>
          </p:nvSpPr>
          <p:spPr>
            <a:xfrm>
              <a:off x="413282" y="12807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176" name="yt_shape_13176"/>
          <p:cNvSpPr txBox="1"/>
          <p:nvPr/>
        </p:nvSpPr>
        <p:spPr>
          <a:xfrm>
            <a:off x="540119" y="3550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bcd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80" name="yt_table_13180_skip" title="H_56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284144"/>
                  </p:ext>
                </p:extLst>
              </p:nvPr>
            </p:nvGraphicFramePr>
            <p:xfrm>
              <a:off x="540047" y="4510023"/>
              <a:ext cx="7633844" cy="71558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180" name="yt_table_13180_skip" descr="{&quot;rangeId&quot;:16,&quot;type&quot;:&quot;Option&quot;,&quot;drawing&quot;:[&quot;yt_shape_13177&quot;]}" title="H_56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284144"/>
                  </p:ext>
                </p:extLst>
              </p:nvPr>
            </p:nvGraphicFramePr>
            <p:xfrm>
              <a:off x="540047" y="4510023"/>
              <a:ext cx="7633844" cy="71558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</a:tblGrid>
                  <a:tr h="7155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7969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8710" r="-148118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571" r="-57429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23383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177" name="yt_shape_13177_skip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2575" y="4510023"/>
            <a:ext cx="1547249" cy="1959624"/>
            <a:chOff x="0" y="0"/>
            <a:chExt cx="1547249" cy="1959624"/>
          </a:xfrm>
        </p:grpSpPr>
        <p:pic>
          <p:nvPicPr>
            <p:cNvPr id="2" name="yt_image_13177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47249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79" name="yt_shape_13179"/>
            <p:cNvSpPr txBox="1"/>
            <p:nvPr/>
          </p:nvSpPr>
          <p:spPr>
            <a:xfrm>
              <a:off x="164160" y="15996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6C1C049-CD79-5DAD-4F29-742AE124D528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4F06BC-CA3B-382E-0AED-801B93120DEB}"/>
              </a:ext>
            </a:extLst>
          </p:cNvPr>
          <p:cNvSpPr txBox="1"/>
          <p:nvPr/>
        </p:nvSpPr>
        <p:spPr>
          <a:xfrm>
            <a:off x="4676033" y="39792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81" name="yt_shape_13181"/>
              <p:cNvSpPr txBox="1"/>
              <p:nvPr/>
            </p:nvSpPr>
            <p:spPr>
              <a:xfrm>
                <a:off x="540119" y="1789464"/>
                <a:ext cx="11492915" cy="12057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的垂直平分线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9992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81" name="yt_shape_131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89464"/>
                <a:ext cx="11492915" cy="1205715"/>
              </a:xfrm>
              <a:prstGeom prst="rect">
                <a:avLst/>
              </a:prstGeom>
              <a:blipFill>
                <a:blip r:embed="rId2"/>
                <a:stretch>
                  <a:fillRect l="-1645" t="-4569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86" name="yt_shape_13186"/>
          <p:cNvSpPr txBox="1"/>
          <p:nvPr/>
        </p:nvSpPr>
        <p:spPr>
          <a:xfrm>
            <a:off x="540000" y="507003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83" name="yt_shape_13183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9103" y="3198331"/>
            <a:ext cx="1673793" cy="1821321"/>
            <a:chOff x="0" y="0"/>
            <a:chExt cx="1673793" cy="1821321"/>
          </a:xfrm>
        </p:grpSpPr>
        <p:pic>
          <p:nvPicPr>
            <p:cNvPr id="2" name="yt_image_1318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3793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85" name="yt_shape_13185"/>
            <p:cNvSpPr txBox="1"/>
            <p:nvPr/>
          </p:nvSpPr>
          <p:spPr>
            <a:xfrm>
              <a:off x="227432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324770-63CC-E0B1-1358-CB6B221AD0B7}"/>
                  </a:ext>
                </a:extLst>
              </p:cNvPr>
              <p:cNvSpPr txBox="1"/>
              <p:nvPr/>
            </p:nvSpPr>
            <p:spPr>
              <a:xfrm>
                <a:off x="5591944" y="2060848"/>
                <a:ext cx="807213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324770-63CC-E0B1-1358-CB6B221AD0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944" y="2060848"/>
                <a:ext cx="807213" cy="8121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1702</Words>
  <Application>Microsoft Office PowerPoint</Application>
  <PresentationFormat>宽屏</PresentationFormat>
  <Paragraphs>147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2024-04-26T01:32:18Z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