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8F1993-72EF-BDF2-9893-F5FCA06AE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9837" y="3009841"/>
            <a:ext cx="6992326" cy="8383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221A6-283A-CA7D-2086-6CDAB71084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492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A49CDD9-05BE-D10B-5721-AB6AFABA52AB}"/>
              </a:ext>
            </a:extLst>
          </p:cNvPr>
          <p:cNvSpPr/>
          <p:nvPr/>
        </p:nvSpPr>
        <p:spPr bwMode="white">
          <a:xfrm>
            <a:off x="407368" y="1124744"/>
            <a:ext cx="10153128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877917D-7A95-BDAE-5038-D8CBAB8DE636}"/>
              </a:ext>
            </a:extLst>
          </p:cNvPr>
          <p:cNvSpPr/>
          <p:nvPr/>
        </p:nvSpPr>
        <p:spPr bwMode="white">
          <a:xfrm>
            <a:off x="839416" y="3933056"/>
            <a:ext cx="6079449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7259B5C-F9FC-A67D-C60B-0547C3A36BAB}"/>
              </a:ext>
            </a:extLst>
          </p:cNvPr>
          <p:cNvSpPr/>
          <p:nvPr/>
        </p:nvSpPr>
        <p:spPr bwMode="white">
          <a:xfrm>
            <a:off x="745287" y="5024807"/>
            <a:ext cx="5494730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05C7832-748A-462E-5A94-6AFDBABB6491}"/>
              </a:ext>
            </a:extLst>
          </p:cNvPr>
          <p:cNvSpPr/>
          <p:nvPr/>
        </p:nvSpPr>
        <p:spPr bwMode="white">
          <a:xfrm>
            <a:off x="6262138" y="4794073"/>
            <a:ext cx="2384919" cy="101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62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84DBF8-3DF1-0402-6F21-7359927ACC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990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954647D-FFD9-688D-319B-FEC7207705CE}"/>
              </a:ext>
            </a:extLst>
          </p:cNvPr>
          <p:cNvSpPr/>
          <p:nvPr/>
        </p:nvSpPr>
        <p:spPr bwMode="white">
          <a:xfrm>
            <a:off x="695400" y="980728"/>
            <a:ext cx="9937104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0E226295-7C68-D73C-1410-FC9CF9D80369}"/>
              </a:ext>
            </a:extLst>
          </p:cNvPr>
          <p:cNvSpPr/>
          <p:nvPr/>
        </p:nvSpPr>
        <p:spPr bwMode="white">
          <a:xfrm>
            <a:off x="695400" y="2673455"/>
            <a:ext cx="6079449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1BADD63C-1407-974F-EA62-705E40BF96E4}"/>
              </a:ext>
            </a:extLst>
          </p:cNvPr>
          <p:cNvSpPr/>
          <p:nvPr/>
        </p:nvSpPr>
        <p:spPr bwMode="white">
          <a:xfrm>
            <a:off x="696570" y="3398804"/>
            <a:ext cx="9503886" cy="147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9EEA2BAC-B04D-7F53-C225-6A8DE5935B62}"/>
              </a:ext>
            </a:extLst>
          </p:cNvPr>
          <p:cNvSpPr/>
          <p:nvPr/>
        </p:nvSpPr>
        <p:spPr bwMode="white">
          <a:xfrm>
            <a:off x="479377" y="4925470"/>
            <a:ext cx="2736304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360B80CD-C43D-6D82-743D-97DB04907F19}"/>
              </a:ext>
            </a:extLst>
          </p:cNvPr>
          <p:cNvSpPr/>
          <p:nvPr/>
        </p:nvSpPr>
        <p:spPr bwMode="white">
          <a:xfrm>
            <a:off x="3215681" y="5092052"/>
            <a:ext cx="6079449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1628C4F5-6D82-D994-D145-14CBD4B7A4B4}"/>
              </a:ext>
            </a:extLst>
          </p:cNvPr>
          <p:cNvSpPr/>
          <p:nvPr/>
        </p:nvSpPr>
        <p:spPr bwMode="white">
          <a:xfrm>
            <a:off x="839417" y="5856811"/>
            <a:ext cx="4032448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EF39E98C-7A79-EAB4-1A49-502422D426D9}"/>
              </a:ext>
            </a:extLst>
          </p:cNvPr>
          <p:cNvSpPr/>
          <p:nvPr/>
        </p:nvSpPr>
        <p:spPr bwMode="white">
          <a:xfrm>
            <a:off x="4871865" y="5825359"/>
            <a:ext cx="4351256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79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4268E-C31E-6CD6-5D64-31132815D5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731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057A28-668B-BF92-03DE-699AE50A78D7}"/>
              </a:ext>
            </a:extLst>
          </p:cNvPr>
          <p:cNvSpPr/>
          <p:nvPr/>
        </p:nvSpPr>
        <p:spPr bwMode="white">
          <a:xfrm>
            <a:off x="1343472" y="3501008"/>
            <a:ext cx="6079449" cy="32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99008E94-144E-BC63-9121-FF96D3427687}"/>
              </a:ext>
            </a:extLst>
          </p:cNvPr>
          <p:cNvSpPr/>
          <p:nvPr/>
        </p:nvSpPr>
        <p:spPr bwMode="white">
          <a:xfrm>
            <a:off x="911424" y="980728"/>
            <a:ext cx="6079449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6E41E8DA-C8D3-96FE-F932-C2F6A5EE96D0}"/>
              </a:ext>
            </a:extLst>
          </p:cNvPr>
          <p:cNvSpPr/>
          <p:nvPr/>
        </p:nvSpPr>
        <p:spPr bwMode="white">
          <a:xfrm>
            <a:off x="911424" y="1916833"/>
            <a:ext cx="607944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DAB7B344-6B8C-A0F0-B3A0-6F6B60D657EC}"/>
              </a:ext>
            </a:extLst>
          </p:cNvPr>
          <p:cNvSpPr/>
          <p:nvPr/>
        </p:nvSpPr>
        <p:spPr bwMode="white">
          <a:xfrm>
            <a:off x="941620" y="2524892"/>
            <a:ext cx="6079449" cy="83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43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3" grpId="0" animBg="1"/>
      <p:bldP spid="54" grpId="0" animBg="1"/>
      <p:bldP spid="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DDDE4-31A4-7C16-C45C-DF6D9AFFA3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8406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9914B7-43AF-3D56-B4F5-8E02A3738737}"/>
              </a:ext>
            </a:extLst>
          </p:cNvPr>
          <p:cNvSpPr/>
          <p:nvPr/>
        </p:nvSpPr>
        <p:spPr bwMode="white">
          <a:xfrm>
            <a:off x="8084164" y="3770187"/>
            <a:ext cx="296525" cy="30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D21BC-4496-717C-2205-B5E931E7BB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22786"/>
            <a:ext cx="8904392" cy="3916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268F148-C981-8233-F180-BAED70DDC0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95"/>
          <a:stretch/>
        </p:blipFill>
        <p:spPr>
          <a:xfrm>
            <a:off x="1631504" y="4621174"/>
            <a:ext cx="6912768" cy="230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6708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DD3F7-D2FE-A8B2-844D-8872D44D5D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120622-CEBC-B4CB-D51E-F59597C7BB7C}"/>
              </a:ext>
            </a:extLst>
          </p:cNvPr>
          <p:cNvSpPr/>
          <p:nvPr/>
        </p:nvSpPr>
        <p:spPr bwMode="white">
          <a:xfrm>
            <a:off x="1272380" y="1649083"/>
            <a:ext cx="780952" cy="4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119397-E02B-458A-999B-078929CF493F}"/>
              </a:ext>
            </a:extLst>
          </p:cNvPr>
          <p:cNvSpPr/>
          <p:nvPr/>
        </p:nvSpPr>
        <p:spPr bwMode="white">
          <a:xfrm>
            <a:off x="5951984" y="1268760"/>
            <a:ext cx="1728191" cy="11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46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1C1D5-6F2B-0206-85AC-C40464D0E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FEE289A-95E5-AA2E-F053-9B27F21134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66" b="43744"/>
          <a:stretch/>
        </p:blipFill>
        <p:spPr>
          <a:xfrm>
            <a:off x="8976320" y="3617640"/>
            <a:ext cx="2376264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5989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755C0-1289-1162-8AEF-A6BD72570B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64057"/>
            <a:ext cx="9516351" cy="454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2444E2-2BC3-31AB-D42E-12E67C126F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4" r="33977" b="43744"/>
          <a:stretch/>
        </p:blipFill>
        <p:spPr>
          <a:xfrm>
            <a:off x="9080121" y="1340768"/>
            <a:ext cx="3109020" cy="2855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6145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BC2C1-6891-E469-74F8-486A5B0A9C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7023CF-FFFB-72DB-CD6B-9E9ACD08C393}"/>
              </a:ext>
            </a:extLst>
          </p:cNvPr>
          <p:cNvSpPr/>
          <p:nvPr/>
        </p:nvSpPr>
        <p:spPr bwMode="white">
          <a:xfrm>
            <a:off x="6960096" y="4077072"/>
            <a:ext cx="1008112" cy="122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C032FF-7645-E018-71AB-659D60B9B5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8" b="43744"/>
          <a:stretch/>
        </p:blipFill>
        <p:spPr>
          <a:xfrm>
            <a:off x="9120336" y="3896663"/>
            <a:ext cx="2514943" cy="281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899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D26D2-39EF-55E1-B290-95F5E462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8725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C4C8B6-AB8F-7616-A7B7-A35FFD83A56D}"/>
              </a:ext>
            </a:extLst>
          </p:cNvPr>
          <p:cNvSpPr/>
          <p:nvPr/>
        </p:nvSpPr>
        <p:spPr bwMode="white">
          <a:xfrm>
            <a:off x="880647" y="4373960"/>
            <a:ext cx="6079449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493C0CD-042B-A00B-0FC2-F9C9BDDC6471}"/>
              </a:ext>
            </a:extLst>
          </p:cNvPr>
          <p:cNvSpPr/>
          <p:nvPr/>
        </p:nvSpPr>
        <p:spPr bwMode="white">
          <a:xfrm>
            <a:off x="913826" y="5373216"/>
            <a:ext cx="892659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48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72A77-C22B-61B0-D28B-D29767EFBE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34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1736A21-132C-A608-0C24-5B85B2D2A82E}"/>
              </a:ext>
            </a:extLst>
          </p:cNvPr>
          <p:cNvSpPr/>
          <p:nvPr/>
        </p:nvSpPr>
        <p:spPr bwMode="white">
          <a:xfrm>
            <a:off x="695400" y="1196752"/>
            <a:ext cx="6079449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BE5A0513-9975-E8B7-DE5C-D6B028B2B233}"/>
              </a:ext>
            </a:extLst>
          </p:cNvPr>
          <p:cNvSpPr/>
          <p:nvPr/>
        </p:nvSpPr>
        <p:spPr bwMode="white">
          <a:xfrm>
            <a:off x="783695" y="2060848"/>
            <a:ext cx="10136841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B6684C7-F09E-70E7-DE36-42CCB47CF6FD}"/>
              </a:ext>
            </a:extLst>
          </p:cNvPr>
          <p:cNvSpPr/>
          <p:nvPr/>
        </p:nvSpPr>
        <p:spPr bwMode="white">
          <a:xfrm>
            <a:off x="799689" y="3861048"/>
            <a:ext cx="6079449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17EEA41F-B511-51DA-DCF7-C15884F665C9}"/>
              </a:ext>
            </a:extLst>
          </p:cNvPr>
          <p:cNvSpPr/>
          <p:nvPr/>
        </p:nvSpPr>
        <p:spPr bwMode="white">
          <a:xfrm>
            <a:off x="767408" y="4684371"/>
            <a:ext cx="6079449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0BBB37E-D9D4-858B-2194-396AD49B0EA1}"/>
              </a:ext>
            </a:extLst>
          </p:cNvPr>
          <p:cNvSpPr/>
          <p:nvPr/>
        </p:nvSpPr>
        <p:spPr bwMode="white">
          <a:xfrm>
            <a:off x="799851" y="5585237"/>
            <a:ext cx="3495950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A131D21A-6A36-14D8-5121-70F290AF8B53}"/>
              </a:ext>
            </a:extLst>
          </p:cNvPr>
          <p:cNvSpPr/>
          <p:nvPr/>
        </p:nvSpPr>
        <p:spPr bwMode="white">
          <a:xfrm>
            <a:off x="4379618" y="5523047"/>
            <a:ext cx="6079449" cy="70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7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2024-04-27T14:00:24Z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