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302" r:id="rId2"/>
    <p:sldId id="324" r:id="rId3"/>
    <p:sldId id="368" r:id="rId4"/>
    <p:sldId id="364" r:id="rId5"/>
    <p:sldId id="363" r:id="rId6"/>
    <p:sldId id="362" r:id="rId7"/>
    <p:sldId id="359" r:id="rId8"/>
    <p:sldId id="356" r:id="rId9"/>
    <p:sldId id="355" r:id="rId10"/>
    <p:sldId id="349" r:id="rId11"/>
    <p:sldId id="347" r:id="rId12"/>
    <p:sldId id="346" r:id="rId13"/>
    <p:sldId id="345" r:id="rId14"/>
    <p:sldId id="343" r:id="rId15"/>
    <p:sldId id="342" r:id="rId16"/>
    <p:sldId id="341" r:id="rId17"/>
    <p:sldId id="340" r:id="rId18"/>
    <p:sldId id="339" r:id="rId19"/>
    <p:sldId id="369" r:id="rId20"/>
    <p:sldId id="338" r:id="rId21"/>
    <p:sldId id="336" r:id="rId22"/>
    <p:sldId id="335" r:id="rId23"/>
    <p:sldId id="333" r:id="rId24"/>
    <p:sldId id="331" r:id="rId25"/>
    <p:sldId id="329" r:id="rId26"/>
    <p:sldId id="328" r:id="rId27"/>
    <p:sldId id="326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82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33EC34-A334-4BFB-ACD3-6F0AE6909C52}" type="datetimeFigureOut">
              <a:rPr lang="zh-CN" altLang="en-US" smtClean="0"/>
              <a:t>2024/4/27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E84F9E-5D99-4EA4-9079-8A079C28A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768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E84F9E-5D99-4EA4-9079-8A079C28A84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2847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4.png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69473C5-8521-15B9-DC91-CD30A275A4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8101" y="2996952"/>
            <a:ext cx="7815798" cy="84865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E22A9B-B161-4348-77EF-986D5AB337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14259"/>
            <a:ext cx="10800000" cy="1832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00EC89-36FF-9BF5-DE6B-DA202F0EF13D}"/>
              </a:ext>
            </a:extLst>
          </p:cNvPr>
          <p:cNvSpPr/>
          <p:nvPr/>
        </p:nvSpPr>
        <p:spPr bwMode="white">
          <a:xfrm>
            <a:off x="4510265" y="2450866"/>
            <a:ext cx="257142" cy="22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D8674FA-50BC-E619-14F0-1BC9840BA1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879672"/>
            <a:ext cx="10800000" cy="1098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7E08BE-79F9-32FD-5BA3-64CD000DB01E}"/>
              </a:ext>
            </a:extLst>
          </p:cNvPr>
          <p:cNvSpPr/>
          <p:nvPr/>
        </p:nvSpPr>
        <p:spPr bwMode="white">
          <a:xfrm>
            <a:off x="8112224" y="3284984"/>
            <a:ext cx="432048" cy="57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86D7F85E-C750-87BA-0773-C6FDA9BD9E2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4078264"/>
            <a:ext cx="3287768" cy="2627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07370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6247BD-864A-58BD-48F2-E05558E7A3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8" y="1045491"/>
            <a:ext cx="10800000" cy="990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520EC8-8AE5-82E1-6268-A241D6C6140E}"/>
              </a:ext>
            </a:extLst>
          </p:cNvPr>
          <p:cNvSpPr/>
          <p:nvPr/>
        </p:nvSpPr>
        <p:spPr bwMode="white">
          <a:xfrm>
            <a:off x="8163436" y="1645725"/>
            <a:ext cx="200000" cy="200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8F9A5BC-9303-0625-27C0-73BE351D7DD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2132856"/>
            <a:ext cx="2721785" cy="273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2059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978052-2700-7EA9-8C56-896A0A575E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3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AE83B5-3E6F-21E9-5C4C-52FD07878A7C}"/>
              </a:ext>
            </a:extLst>
          </p:cNvPr>
          <p:cNvSpPr/>
          <p:nvPr/>
        </p:nvSpPr>
        <p:spPr bwMode="white">
          <a:xfrm>
            <a:off x="9768408" y="2996952"/>
            <a:ext cx="648071" cy="52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DBDCF49-1155-B9DE-B6BF-3A4F76B8419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856" y="3670731"/>
            <a:ext cx="4007848" cy="2242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33626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154BA8-FF08-628E-2612-743EBACFD8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3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B2DEEAC-63B1-D9E2-CA4D-8233F1CEBD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284984"/>
            <a:ext cx="10800000" cy="3134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F7830D-41B6-8760-FA4A-8BB95F54A90F}"/>
              </a:ext>
            </a:extLst>
          </p:cNvPr>
          <p:cNvSpPr/>
          <p:nvPr/>
        </p:nvSpPr>
        <p:spPr bwMode="white">
          <a:xfrm>
            <a:off x="767408" y="3212976"/>
            <a:ext cx="820891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8C3D07-50FE-7A00-1F50-5A0850271AD1}"/>
              </a:ext>
            </a:extLst>
          </p:cNvPr>
          <p:cNvSpPr/>
          <p:nvPr/>
        </p:nvSpPr>
        <p:spPr bwMode="white">
          <a:xfrm>
            <a:off x="767408" y="4052875"/>
            <a:ext cx="8208912" cy="312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3D1856-B013-FBC9-2087-D3FD09AC7815}"/>
              </a:ext>
            </a:extLst>
          </p:cNvPr>
          <p:cNvSpPr/>
          <p:nvPr/>
        </p:nvSpPr>
        <p:spPr bwMode="white">
          <a:xfrm>
            <a:off x="767408" y="4437112"/>
            <a:ext cx="8208912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524072-D963-FC28-64B9-C0E0E6093B62}"/>
              </a:ext>
            </a:extLst>
          </p:cNvPr>
          <p:cNvSpPr/>
          <p:nvPr/>
        </p:nvSpPr>
        <p:spPr bwMode="white">
          <a:xfrm>
            <a:off x="767408" y="5013174"/>
            <a:ext cx="8208912" cy="504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A65B54-302C-08D1-980A-E7B7CD019F03}"/>
              </a:ext>
            </a:extLst>
          </p:cNvPr>
          <p:cNvSpPr/>
          <p:nvPr/>
        </p:nvSpPr>
        <p:spPr bwMode="white">
          <a:xfrm>
            <a:off x="746091" y="5637046"/>
            <a:ext cx="8208912" cy="52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80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CB150D-B835-3093-0340-40903D2191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0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546AA2-DB5C-F37E-5DD8-4D32B5CA8F4A}"/>
              </a:ext>
            </a:extLst>
          </p:cNvPr>
          <p:cNvSpPr/>
          <p:nvPr/>
        </p:nvSpPr>
        <p:spPr bwMode="white">
          <a:xfrm>
            <a:off x="1120000" y="2687981"/>
            <a:ext cx="6038095" cy="308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642F60C-0B52-8352-00C0-A3CF41BC6BA5}"/>
              </a:ext>
            </a:extLst>
          </p:cNvPr>
          <p:cNvSpPr/>
          <p:nvPr/>
        </p:nvSpPr>
        <p:spPr bwMode="white">
          <a:xfrm>
            <a:off x="1055440" y="2996952"/>
            <a:ext cx="6192688" cy="308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FF0A8E-131B-E15C-359B-ABFAA933DA6E}"/>
              </a:ext>
            </a:extLst>
          </p:cNvPr>
          <p:cNvSpPr/>
          <p:nvPr/>
        </p:nvSpPr>
        <p:spPr bwMode="white">
          <a:xfrm>
            <a:off x="1025949" y="3369732"/>
            <a:ext cx="6038095" cy="308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73D7E2-A343-1A72-E44A-6516A12451FD}"/>
              </a:ext>
            </a:extLst>
          </p:cNvPr>
          <p:cNvSpPr/>
          <p:nvPr/>
        </p:nvSpPr>
        <p:spPr bwMode="white">
          <a:xfrm>
            <a:off x="767408" y="3719523"/>
            <a:ext cx="6038095" cy="308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6D3DD9-21D9-AD33-D20D-C68FFAC1E166}"/>
              </a:ext>
            </a:extLst>
          </p:cNvPr>
          <p:cNvSpPr/>
          <p:nvPr/>
        </p:nvSpPr>
        <p:spPr bwMode="white">
          <a:xfrm>
            <a:off x="1055440" y="3999049"/>
            <a:ext cx="6038095" cy="308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15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D87283-8B6B-57DD-BA95-41D3971744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6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724240-EA59-70D7-F1E4-E255F15F3158}"/>
              </a:ext>
            </a:extLst>
          </p:cNvPr>
          <p:cNvSpPr/>
          <p:nvPr/>
        </p:nvSpPr>
        <p:spPr bwMode="white">
          <a:xfrm>
            <a:off x="5396190" y="2641929"/>
            <a:ext cx="961904" cy="219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7EA218-61C9-B51E-5467-85A3F47B7FF5}"/>
              </a:ext>
            </a:extLst>
          </p:cNvPr>
          <p:cNvSpPr/>
          <p:nvPr/>
        </p:nvSpPr>
        <p:spPr bwMode="white">
          <a:xfrm>
            <a:off x="1129523" y="3004543"/>
            <a:ext cx="3885714" cy="219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607409-0B28-ED8C-9592-9205862B1215}"/>
              </a:ext>
            </a:extLst>
          </p:cNvPr>
          <p:cNvSpPr/>
          <p:nvPr/>
        </p:nvSpPr>
        <p:spPr bwMode="white">
          <a:xfrm>
            <a:off x="1120000" y="3348071"/>
            <a:ext cx="2447619" cy="219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CB99B05-7F7E-A3A7-6BCC-329656CAA789}"/>
              </a:ext>
            </a:extLst>
          </p:cNvPr>
          <p:cNvSpPr/>
          <p:nvPr/>
        </p:nvSpPr>
        <p:spPr bwMode="white">
          <a:xfrm>
            <a:off x="1139047" y="3682057"/>
            <a:ext cx="7933333" cy="2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8785804-74E0-B6A2-05D7-5D31C2847689}"/>
              </a:ext>
            </a:extLst>
          </p:cNvPr>
          <p:cNvSpPr/>
          <p:nvPr/>
        </p:nvSpPr>
        <p:spPr bwMode="white">
          <a:xfrm>
            <a:off x="1139047" y="4025586"/>
            <a:ext cx="1790476" cy="2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656374C0-90C1-CC20-650F-18F90371EF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7315" y="2164930"/>
            <a:ext cx="2186007" cy="2223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03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1207EC-E575-39DB-8CA1-0E1DEDBC81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2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EFCB3B-B57E-EF8A-3093-7E907B926D37}"/>
              </a:ext>
            </a:extLst>
          </p:cNvPr>
          <p:cNvSpPr/>
          <p:nvPr/>
        </p:nvSpPr>
        <p:spPr bwMode="white">
          <a:xfrm>
            <a:off x="1110476" y="2524565"/>
            <a:ext cx="7676191" cy="472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218C36D-F360-E3B0-F12D-CE40FFA5AB4D}"/>
              </a:ext>
            </a:extLst>
          </p:cNvPr>
          <p:cNvSpPr/>
          <p:nvPr/>
        </p:nvSpPr>
        <p:spPr bwMode="white">
          <a:xfrm>
            <a:off x="1099822" y="3068960"/>
            <a:ext cx="7676191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9BB4E9-FE71-60BA-C006-3723EE0F2227}"/>
              </a:ext>
            </a:extLst>
          </p:cNvPr>
          <p:cNvSpPr/>
          <p:nvPr/>
        </p:nvSpPr>
        <p:spPr bwMode="white">
          <a:xfrm>
            <a:off x="1122331" y="3472060"/>
            <a:ext cx="7676191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A82CC8-D301-2B56-AD65-1622A76DEABF}"/>
              </a:ext>
            </a:extLst>
          </p:cNvPr>
          <p:cNvSpPr/>
          <p:nvPr/>
        </p:nvSpPr>
        <p:spPr bwMode="white">
          <a:xfrm>
            <a:off x="1122331" y="3832099"/>
            <a:ext cx="7676191" cy="502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999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6FB887-40EC-07A9-BB32-E2B42B7343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1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0A2144D-E427-D708-8030-54DA585C5D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7" y="2564904"/>
            <a:ext cx="3888432" cy="250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6527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9B0E1F-AE67-9857-E74F-B0155945E6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519"/>
          <a:stretch/>
        </p:blipFill>
        <p:spPr>
          <a:xfrm>
            <a:off x="792008" y="1054613"/>
            <a:ext cx="10800000" cy="824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A9CA55-81C8-3D46-17A2-855F3EFB8159}"/>
              </a:ext>
            </a:extLst>
          </p:cNvPr>
          <p:cNvSpPr/>
          <p:nvPr/>
        </p:nvSpPr>
        <p:spPr bwMode="white">
          <a:xfrm>
            <a:off x="3677722" y="1159443"/>
            <a:ext cx="476190" cy="209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02ECEFA-7F5C-F6E7-385F-0EF2084150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5560" y="2177218"/>
            <a:ext cx="3888432" cy="2503564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9D911C2F-807A-6AA8-6463-98EC1F0D55D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12" t="37168"/>
          <a:stretch/>
        </p:blipFill>
        <p:spPr>
          <a:xfrm>
            <a:off x="6672064" y="2143460"/>
            <a:ext cx="4415888" cy="2571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5873A888-FF0F-92CB-D85F-E3BF3CD6D3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35560" y="2177218"/>
            <a:ext cx="3968868" cy="2537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803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9B0E1F-AE67-9857-E74F-B0155945E65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64"/>
          <a:stretch/>
        </p:blipFill>
        <p:spPr>
          <a:xfrm>
            <a:off x="696000" y="1124744"/>
            <a:ext cx="10800000" cy="2940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62C0C5-AEEF-3D26-36F1-5DA048502B73}"/>
              </a:ext>
            </a:extLst>
          </p:cNvPr>
          <p:cNvSpPr/>
          <p:nvPr/>
        </p:nvSpPr>
        <p:spPr bwMode="white">
          <a:xfrm>
            <a:off x="657904" y="1615791"/>
            <a:ext cx="4428571" cy="22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95F87D2-A353-3FAD-9BA0-89690DE59B87}"/>
              </a:ext>
            </a:extLst>
          </p:cNvPr>
          <p:cNvSpPr/>
          <p:nvPr/>
        </p:nvSpPr>
        <p:spPr bwMode="white">
          <a:xfrm>
            <a:off x="696000" y="1950004"/>
            <a:ext cx="5592024" cy="326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16804A8-0E88-6771-2902-765BDBCA5E18}"/>
              </a:ext>
            </a:extLst>
          </p:cNvPr>
          <p:cNvSpPr/>
          <p:nvPr/>
        </p:nvSpPr>
        <p:spPr bwMode="white">
          <a:xfrm>
            <a:off x="722167" y="2294453"/>
            <a:ext cx="5592024" cy="326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48413EA-D352-02CC-13A0-AD0910656B7F}"/>
              </a:ext>
            </a:extLst>
          </p:cNvPr>
          <p:cNvSpPr/>
          <p:nvPr/>
        </p:nvSpPr>
        <p:spPr bwMode="white">
          <a:xfrm>
            <a:off x="617277" y="2638902"/>
            <a:ext cx="5592024" cy="326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1C2C6F4-A21F-8498-1BBD-054B01E18C14}"/>
              </a:ext>
            </a:extLst>
          </p:cNvPr>
          <p:cNvSpPr/>
          <p:nvPr/>
        </p:nvSpPr>
        <p:spPr bwMode="white">
          <a:xfrm>
            <a:off x="673405" y="3016308"/>
            <a:ext cx="5592024" cy="556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CF6832F-063F-BFCD-9E6F-B2FE75520992}"/>
              </a:ext>
            </a:extLst>
          </p:cNvPr>
          <p:cNvSpPr/>
          <p:nvPr/>
        </p:nvSpPr>
        <p:spPr bwMode="white">
          <a:xfrm>
            <a:off x="722166" y="3600000"/>
            <a:ext cx="7078025" cy="326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64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D97A54-8325-0EB2-86DC-D5E0999292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5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984022-9C17-CB6B-045D-DF7BA795C389}"/>
              </a:ext>
            </a:extLst>
          </p:cNvPr>
          <p:cNvSpPr/>
          <p:nvPr/>
        </p:nvSpPr>
        <p:spPr bwMode="white">
          <a:xfrm>
            <a:off x="10653333" y="1067480"/>
            <a:ext cx="228571" cy="200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0C2A25-68A5-631B-EA5C-BB555D43F44C}"/>
              </a:ext>
            </a:extLst>
          </p:cNvPr>
          <p:cNvSpPr/>
          <p:nvPr/>
        </p:nvSpPr>
        <p:spPr bwMode="white">
          <a:xfrm>
            <a:off x="10634285" y="2203701"/>
            <a:ext cx="257142" cy="200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AD17EA-64EC-5130-8CA7-FE9058EA1109}"/>
              </a:ext>
            </a:extLst>
          </p:cNvPr>
          <p:cNvSpPr/>
          <p:nvPr/>
        </p:nvSpPr>
        <p:spPr bwMode="white">
          <a:xfrm>
            <a:off x="10653333" y="3740940"/>
            <a:ext cx="219047" cy="210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2921E3-6BC8-D5B2-F996-8A41596646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8863"/>
            <a:ext cx="10800000" cy="1650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61FF808-3A81-33A4-BF2F-BFC20B9D8F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708920"/>
            <a:ext cx="10800000" cy="1194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26984E5-4E37-B309-D3F0-BADC2349E2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5760" y="4077072"/>
            <a:ext cx="3404262" cy="2269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6463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845996-DF9C-D4A9-5C98-C39C7402ED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96752"/>
            <a:ext cx="10800000" cy="2947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9CEF5A-7EED-172F-C6FF-9D5E6FA4022A}"/>
              </a:ext>
            </a:extLst>
          </p:cNvPr>
          <p:cNvSpPr/>
          <p:nvPr/>
        </p:nvSpPr>
        <p:spPr bwMode="white">
          <a:xfrm>
            <a:off x="767408" y="1196753"/>
            <a:ext cx="4304761" cy="28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9159ABA-2C20-220B-44E6-5E7D29C539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1232062"/>
            <a:ext cx="2459193" cy="164081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375EEB-6826-2696-4302-E4E0CA9DFB71}"/>
              </a:ext>
            </a:extLst>
          </p:cNvPr>
          <p:cNvSpPr/>
          <p:nvPr/>
        </p:nvSpPr>
        <p:spPr bwMode="white">
          <a:xfrm>
            <a:off x="839416" y="1510618"/>
            <a:ext cx="4304761" cy="334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811EEE-BED5-9DBC-C2DF-11F508D06C02}"/>
              </a:ext>
            </a:extLst>
          </p:cNvPr>
          <p:cNvSpPr/>
          <p:nvPr/>
        </p:nvSpPr>
        <p:spPr bwMode="white">
          <a:xfrm>
            <a:off x="832388" y="1908452"/>
            <a:ext cx="4304761" cy="28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4642DCD-DB2C-69B8-B722-4A2DE923926F}"/>
              </a:ext>
            </a:extLst>
          </p:cNvPr>
          <p:cNvSpPr/>
          <p:nvPr/>
        </p:nvSpPr>
        <p:spPr bwMode="white">
          <a:xfrm>
            <a:off x="775447" y="2268492"/>
            <a:ext cx="4304761" cy="28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FBB50D0-C025-288A-33F0-2D06535D0E05}"/>
              </a:ext>
            </a:extLst>
          </p:cNvPr>
          <p:cNvSpPr/>
          <p:nvPr/>
        </p:nvSpPr>
        <p:spPr bwMode="white">
          <a:xfrm>
            <a:off x="832387" y="2670609"/>
            <a:ext cx="4304761" cy="28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F9A4D49-E1EB-3A6F-26B9-D5B812A9FA6D}"/>
              </a:ext>
            </a:extLst>
          </p:cNvPr>
          <p:cNvSpPr/>
          <p:nvPr/>
        </p:nvSpPr>
        <p:spPr bwMode="white">
          <a:xfrm>
            <a:off x="695400" y="2980653"/>
            <a:ext cx="4304761" cy="28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D0BF760-453F-F968-331F-DA17D8D1D76A}"/>
              </a:ext>
            </a:extLst>
          </p:cNvPr>
          <p:cNvSpPr/>
          <p:nvPr/>
        </p:nvSpPr>
        <p:spPr bwMode="white">
          <a:xfrm>
            <a:off x="623392" y="3404321"/>
            <a:ext cx="4304761" cy="28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3E14F3B-B652-F1EF-7CB0-62FAFEB9B0FF}"/>
              </a:ext>
            </a:extLst>
          </p:cNvPr>
          <p:cNvSpPr/>
          <p:nvPr/>
        </p:nvSpPr>
        <p:spPr bwMode="white">
          <a:xfrm>
            <a:off x="623392" y="3827989"/>
            <a:ext cx="4304761" cy="28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977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E12BE1-EA44-9270-31CB-3CE47F531B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44008"/>
            <a:ext cx="10800000" cy="3009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C711FA7-3358-6ACB-D42C-F273149997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4005064"/>
            <a:ext cx="10800000" cy="2300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A7BB1F-685D-F764-F7EC-37F4AF255284}"/>
              </a:ext>
            </a:extLst>
          </p:cNvPr>
          <p:cNvSpPr/>
          <p:nvPr/>
        </p:nvSpPr>
        <p:spPr bwMode="white">
          <a:xfrm>
            <a:off x="833217" y="1063728"/>
            <a:ext cx="6752380" cy="853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1E9400-1D42-77BA-42FA-009CAE05EFCA}"/>
              </a:ext>
            </a:extLst>
          </p:cNvPr>
          <p:cNvSpPr/>
          <p:nvPr/>
        </p:nvSpPr>
        <p:spPr bwMode="white">
          <a:xfrm>
            <a:off x="767408" y="2060848"/>
            <a:ext cx="6752380" cy="282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27914B-C51D-95FE-5006-06405C15EAFD}"/>
              </a:ext>
            </a:extLst>
          </p:cNvPr>
          <p:cNvSpPr/>
          <p:nvPr/>
        </p:nvSpPr>
        <p:spPr bwMode="white">
          <a:xfrm>
            <a:off x="833217" y="2407692"/>
            <a:ext cx="6752380" cy="373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717252-CD46-91C2-771D-13681AC18414}"/>
              </a:ext>
            </a:extLst>
          </p:cNvPr>
          <p:cNvSpPr/>
          <p:nvPr/>
        </p:nvSpPr>
        <p:spPr bwMode="white">
          <a:xfrm>
            <a:off x="833217" y="2773010"/>
            <a:ext cx="3246559" cy="373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7A4ABA0-04DB-C2F4-756E-3E61D0FCFA72}"/>
              </a:ext>
            </a:extLst>
          </p:cNvPr>
          <p:cNvSpPr/>
          <p:nvPr/>
        </p:nvSpPr>
        <p:spPr bwMode="white">
          <a:xfrm>
            <a:off x="4079776" y="2719905"/>
            <a:ext cx="3656036" cy="373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3BBEB14-76DB-0E88-9768-D8CF9E2CB2F4}"/>
              </a:ext>
            </a:extLst>
          </p:cNvPr>
          <p:cNvSpPr/>
          <p:nvPr/>
        </p:nvSpPr>
        <p:spPr bwMode="white">
          <a:xfrm>
            <a:off x="552584" y="3085223"/>
            <a:ext cx="6752380" cy="373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CF2E60F-C9FE-4A76-046A-2B62D2155C75}"/>
              </a:ext>
            </a:extLst>
          </p:cNvPr>
          <p:cNvSpPr/>
          <p:nvPr/>
        </p:nvSpPr>
        <p:spPr bwMode="white">
          <a:xfrm>
            <a:off x="407368" y="3506232"/>
            <a:ext cx="6752380" cy="56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6C9D893-60A0-B39B-0781-8D505CB4A028}"/>
              </a:ext>
            </a:extLst>
          </p:cNvPr>
          <p:cNvSpPr/>
          <p:nvPr/>
        </p:nvSpPr>
        <p:spPr bwMode="white">
          <a:xfrm>
            <a:off x="786206" y="4045994"/>
            <a:ext cx="6752380" cy="373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676F27D-E7D7-7159-353F-CDCBFECB161A}"/>
              </a:ext>
            </a:extLst>
          </p:cNvPr>
          <p:cNvSpPr/>
          <p:nvPr/>
        </p:nvSpPr>
        <p:spPr bwMode="white">
          <a:xfrm>
            <a:off x="552584" y="4504652"/>
            <a:ext cx="6752380" cy="373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17C306E-DDE1-93F2-1D19-BEBDDFBC4A94}"/>
              </a:ext>
            </a:extLst>
          </p:cNvPr>
          <p:cNvSpPr/>
          <p:nvPr/>
        </p:nvSpPr>
        <p:spPr bwMode="white">
          <a:xfrm>
            <a:off x="767408" y="4881319"/>
            <a:ext cx="6752380" cy="543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1D65BAA-A991-C63A-DC45-7F5164A6E932}"/>
              </a:ext>
            </a:extLst>
          </p:cNvPr>
          <p:cNvSpPr/>
          <p:nvPr/>
        </p:nvSpPr>
        <p:spPr bwMode="white">
          <a:xfrm>
            <a:off x="833217" y="5543191"/>
            <a:ext cx="6752380" cy="373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8A6C86E-49BA-0701-A7B2-B18AE53AE440}"/>
              </a:ext>
            </a:extLst>
          </p:cNvPr>
          <p:cNvSpPr/>
          <p:nvPr/>
        </p:nvSpPr>
        <p:spPr bwMode="white">
          <a:xfrm>
            <a:off x="839338" y="5932787"/>
            <a:ext cx="6984854" cy="373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730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D94627-8489-211A-64ED-2DA7B64AD8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74285"/>
            <a:ext cx="10800000" cy="2533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05C57A3-5470-C5E9-48E7-5DBC2B53E9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284984"/>
            <a:ext cx="10800000" cy="3283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09C034-14B5-0432-BD58-99B11B8F5C6B}"/>
              </a:ext>
            </a:extLst>
          </p:cNvPr>
          <p:cNvSpPr/>
          <p:nvPr/>
        </p:nvSpPr>
        <p:spPr bwMode="white">
          <a:xfrm>
            <a:off x="767408" y="3362488"/>
            <a:ext cx="6752380" cy="282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BFC712-7DCF-E173-43B9-881CD08F0423}"/>
              </a:ext>
            </a:extLst>
          </p:cNvPr>
          <p:cNvSpPr/>
          <p:nvPr/>
        </p:nvSpPr>
        <p:spPr bwMode="white">
          <a:xfrm>
            <a:off x="623392" y="3706259"/>
            <a:ext cx="6752380" cy="282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05E6CA-82BC-6C15-5F91-8C2559978DC8}"/>
              </a:ext>
            </a:extLst>
          </p:cNvPr>
          <p:cNvSpPr/>
          <p:nvPr/>
        </p:nvSpPr>
        <p:spPr bwMode="white">
          <a:xfrm>
            <a:off x="983432" y="4050030"/>
            <a:ext cx="4320480" cy="282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2CAE2A-E058-AE1D-D4D7-514C3B6D1ABF}"/>
              </a:ext>
            </a:extLst>
          </p:cNvPr>
          <p:cNvSpPr/>
          <p:nvPr/>
        </p:nvSpPr>
        <p:spPr bwMode="white">
          <a:xfrm>
            <a:off x="5303912" y="4050030"/>
            <a:ext cx="3007964" cy="282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CCADEF-4223-123F-44CA-22D4AEE00D75}"/>
              </a:ext>
            </a:extLst>
          </p:cNvPr>
          <p:cNvSpPr/>
          <p:nvPr/>
        </p:nvSpPr>
        <p:spPr bwMode="white">
          <a:xfrm>
            <a:off x="551384" y="4368921"/>
            <a:ext cx="2880320" cy="282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4D5F16-46AD-7F2F-E7DC-73827A6FEA72}"/>
              </a:ext>
            </a:extLst>
          </p:cNvPr>
          <p:cNvSpPr/>
          <p:nvPr/>
        </p:nvSpPr>
        <p:spPr bwMode="white">
          <a:xfrm>
            <a:off x="3503712" y="4393801"/>
            <a:ext cx="3888014" cy="282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6981F03-A6AD-E8D7-7383-977B85A24481}"/>
              </a:ext>
            </a:extLst>
          </p:cNvPr>
          <p:cNvSpPr/>
          <p:nvPr/>
        </p:nvSpPr>
        <p:spPr bwMode="white">
          <a:xfrm>
            <a:off x="407368" y="4761787"/>
            <a:ext cx="2448272" cy="282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34CF62B-B41A-33D5-E893-41EEF541FEA0}"/>
              </a:ext>
            </a:extLst>
          </p:cNvPr>
          <p:cNvSpPr/>
          <p:nvPr/>
        </p:nvSpPr>
        <p:spPr bwMode="white">
          <a:xfrm>
            <a:off x="2855640" y="4737572"/>
            <a:ext cx="4571908" cy="282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015025F-6A86-3495-5DE7-310E7E2EA5AD}"/>
              </a:ext>
            </a:extLst>
          </p:cNvPr>
          <p:cNvSpPr/>
          <p:nvPr/>
        </p:nvSpPr>
        <p:spPr bwMode="white">
          <a:xfrm>
            <a:off x="803412" y="5086727"/>
            <a:ext cx="1656184" cy="483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C091190-9C0C-1DDF-D8B6-F8D00E47639B}"/>
              </a:ext>
            </a:extLst>
          </p:cNvPr>
          <p:cNvSpPr/>
          <p:nvPr/>
        </p:nvSpPr>
        <p:spPr bwMode="white">
          <a:xfrm>
            <a:off x="2499176" y="5086727"/>
            <a:ext cx="1656184" cy="483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4FBFFE3-6D00-40E4-6E85-3D0261701473}"/>
              </a:ext>
            </a:extLst>
          </p:cNvPr>
          <p:cNvSpPr/>
          <p:nvPr/>
        </p:nvSpPr>
        <p:spPr bwMode="white">
          <a:xfrm>
            <a:off x="1163452" y="5654108"/>
            <a:ext cx="1656184" cy="32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CF1D521-C114-D909-C4AA-E5401CB3EACB}"/>
              </a:ext>
            </a:extLst>
          </p:cNvPr>
          <p:cNvSpPr/>
          <p:nvPr/>
        </p:nvSpPr>
        <p:spPr bwMode="white">
          <a:xfrm>
            <a:off x="2783632" y="5629507"/>
            <a:ext cx="2880320" cy="32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5805AD1-2DB6-47E2-013F-F8157F0F0B57}"/>
              </a:ext>
            </a:extLst>
          </p:cNvPr>
          <p:cNvSpPr/>
          <p:nvPr/>
        </p:nvSpPr>
        <p:spPr bwMode="white">
          <a:xfrm>
            <a:off x="1178092" y="6043479"/>
            <a:ext cx="4629875" cy="602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113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51876F-57C5-AA0F-5C7A-A74B78BD9C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28027"/>
            <a:ext cx="10800000" cy="932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F0E32A0-D86D-633A-7998-0BF4381092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060848"/>
            <a:ext cx="10800000" cy="1849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144811-9611-E9AB-23E7-4976BF5E7E05}"/>
              </a:ext>
            </a:extLst>
          </p:cNvPr>
          <p:cNvSpPr/>
          <p:nvPr/>
        </p:nvSpPr>
        <p:spPr bwMode="white">
          <a:xfrm>
            <a:off x="908898" y="1128027"/>
            <a:ext cx="5609523" cy="572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74F096-5F04-9CED-6F46-0FC26E08EAB6}"/>
              </a:ext>
            </a:extLst>
          </p:cNvPr>
          <p:cNvSpPr/>
          <p:nvPr/>
        </p:nvSpPr>
        <p:spPr bwMode="white">
          <a:xfrm>
            <a:off x="934189" y="1774457"/>
            <a:ext cx="985347" cy="286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AE7761-5D83-BB53-ECDA-9A1A2119C03A}"/>
              </a:ext>
            </a:extLst>
          </p:cNvPr>
          <p:cNvSpPr/>
          <p:nvPr/>
        </p:nvSpPr>
        <p:spPr bwMode="white">
          <a:xfrm>
            <a:off x="1926648" y="1787211"/>
            <a:ext cx="1937104" cy="286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7F5BFBA-7FAB-A8B9-0F71-E8114B967C79}"/>
              </a:ext>
            </a:extLst>
          </p:cNvPr>
          <p:cNvSpPr/>
          <p:nvPr/>
        </p:nvSpPr>
        <p:spPr bwMode="white">
          <a:xfrm>
            <a:off x="941301" y="2216797"/>
            <a:ext cx="5946787" cy="286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7AF144D-1CAD-65D8-870B-DA82C76C8C12}"/>
              </a:ext>
            </a:extLst>
          </p:cNvPr>
          <p:cNvSpPr/>
          <p:nvPr/>
        </p:nvSpPr>
        <p:spPr bwMode="white">
          <a:xfrm>
            <a:off x="908898" y="2601927"/>
            <a:ext cx="5403126" cy="286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B0021AE-2F95-9C3D-4B27-D7E6170517A1}"/>
              </a:ext>
            </a:extLst>
          </p:cNvPr>
          <p:cNvSpPr/>
          <p:nvPr/>
        </p:nvSpPr>
        <p:spPr bwMode="white">
          <a:xfrm>
            <a:off x="921000" y="2949019"/>
            <a:ext cx="6975200" cy="286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6380492-5468-F8B7-B90D-582A5F1326E6}"/>
              </a:ext>
            </a:extLst>
          </p:cNvPr>
          <p:cNvSpPr/>
          <p:nvPr/>
        </p:nvSpPr>
        <p:spPr bwMode="white">
          <a:xfrm>
            <a:off x="880569" y="3309059"/>
            <a:ext cx="3991295" cy="60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939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B0BC79-E63A-D2D7-B1FC-6F69AB3ED9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96752"/>
            <a:ext cx="10800000" cy="3577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09F1F62-B95E-10A0-67A3-E11CBF91ED97}"/>
              </a:ext>
            </a:extLst>
          </p:cNvPr>
          <p:cNvSpPr/>
          <p:nvPr/>
        </p:nvSpPr>
        <p:spPr bwMode="white">
          <a:xfrm>
            <a:off x="983432" y="1268760"/>
            <a:ext cx="374441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9F7E35-EA31-7AC2-1CB2-C3C864D6CE42}"/>
              </a:ext>
            </a:extLst>
          </p:cNvPr>
          <p:cNvSpPr/>
          <p:nvPr/>
        </p:nvSpPr>
        <p:spPr bwMode="white">
          <a:xfrm>
            <a:off x="1016875" y="1844824"/>
            <a:ext cx="630326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A9C497-095A-D494-42C9-3D08B3BC7400}"/>
              </a:ext>
            </a:extLst>
          </p:cNvPr>
          <p:cNvSpPr/>
          <p:nvPr/>
        </p:nvSpPr>
        <p:spPr bwMode="white">
          <a:xfrm>
            <a:off x="983432" y="2240868"/>
            <a:ext cx="630326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378C2A-1B90-EE8D-CD16-B0944980F9C8}"/>
              </a:ext>
            </a:extLst>
          </p:cNvPr>
          <p:cNvSpPr/>
          <p:nvPr/>
        </p:nvSpPr>
        <p:spPr bwMode="white">
          <a:xfrm>
            <a:off x="767408" y="2564904"/>
            <a:ext cx="630326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6A8D9C-77A1-546A-C458-2017BBA826D2}"/>
              </a:ext>
            </a:extLst>
          </p:cNvPr>
          <p:cNvSpPr/>
          <p:nvPr/>
        </p:nvSpPr>
        <p:spPr bwMode="white">
          <a:xfrm>
            <a:off x="981626" y="3248979"/>
            <a:ext cx="6303261" cy="54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FE018FE-9191-AA76-360C-FDDA61020295}"/>
              </a:ext>
            </a:extLst>
          </p:cNvPr>
          <p:cNvSpPr/>
          <p:nvPr/>
        </p:nvSpPr>
        <p:spPr bwMode="white">
          <a:xfrm>
            <a:off x="911424" y="3921799"/>
            <a:ext cx="6303261" cy="515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001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7B1827-6B29-F334-475D-85D2F592EE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31" y="825307"/>
            <a:ext cx="10800000" cy="3366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F18B50-24CA-4DC5-3FE4-1EC3D82ACAA1}"/>
              </a:ext>
            </a:extLst>
          </p:cNvPr>
          <p:cNvSpPr/>
          <p:nvPr/>
        </p:nvSpPr>
        <p:spPr bwMode="white">
          <a:xfrm>
            <a:off x="6355440" y="3362064"/>
            <a:ext cx="200000" cy="20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A57805-6190-117E-6C07-9EF1A7FE5D14}"/>
              </a:ext>
            </a:extLst>
          </p:cNvPr>
          <p:cNvSpPr/>
          <p:nvPr/>
        </p:nvSpPr>
        <p:spPr bwMode="white">
          <a:xfrm>
            <a:off x="7735823" y="3210299"/>
            <a:ext cx="504056" cy="514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310C9B3-2E8A-38B1-ED5E-CD86A963BD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191756"/>
            <a:ext cx="10800000" cy="2649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71577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877190-B9A4-063E-FDAB-C000E4C027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0800000" cy="3096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1B7A42-0D9F-A92B-EFAB-F602C894C97E}"/>
              </a:ext>
            </a:extLst>
          </p:cNvPr>
          <p:cNvSpPr/>
          <p:nvPr/>
        </p:nvSpPr>
        <p:spPr bwMode="white">
          <a:xfrm>
            <a:off x="5948360" y="2143281"/>
            <a:ext cx="314285" cy="20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4B905D-6DC3-9463-DA23-7F3CE2D2FA9A}"/>
              </a:ext>
            </a:extLst>
          </p:cNvPr>
          <p:cNvSpPr/>
          <p:nvPr/>
        </p:nvSpPr>
        <p:spPr bwMode="white">
          <a:xfrm>
            <a:off x="7738836" y="2143281"/>
            <a:ext cx="342858" cy="20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F5ECB8-AD13-0B16-E376-557B5E3121A9}"/>
              </a:ext>
            </a:extLst>
          </p:cNvPr>
          <p:cNvSpPr/>
          <p:nvPr/>
        </p:nvSpPr>
        <p:spPr bwMode="white">
          <a:xfrm>
            <a:off x="4538836" y="2553034"/>
            <a:ext cx="780952" cy="276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31F306-BB19-AF91-416B-74116FDFFBB8}"/>
              </a:ext>
            </a:extLst>
          </p:cNvPr>
          <p:cNvSpPr/>
          <p:nvPr/>
        </p:nvSpPr>
        <p:spPr bwMode="white">
          <a:xfrm>
            <a:off x="6072169" y="2553034"/>
            <a:ext cx="780952" cy="276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37BBA3-C2CA-BF86-79BA-26944FF25BCD}"/>
              </a:ext>
            </a:extLst>
          </p:cNvPr>
          <p:cNvSpPr/>
          <p:nvPr/>
        </p:nvSpPr>
        <p:spPr bwMode="white">
          <a:xfrm>
            <a:off x="729312" y="2972316"/>
            <a:ext cx="6374800" cy="4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C80F1D8-8B46-B3CE-456A-20E07F32F20B}"/>
              </a:ext>
            </a:extLst>
          </p:cNvPr>
          <p:cNvSpPr/>
          <p:nvPr/>
        </p:nvSpPr>
        <p:spPr bwMode="white">
          <a:xfrm>
            <a:off x="764413" y="3560224"/>
            <a:ext cx="6374800" cy="51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88413B7E-7FFF-3F2A-43B5-6ACD40A655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227" y="4159204"/>
            <a:ext cx="10800000" cy="1571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97DF8D2-9372-B915-6EA6-020C791CCAF5}"/>
              </a:ext>
            </a:extLst>
          </p:cNvPr>
          <p:cNvSpPr/>
          <p:nvPr/>
        </p:nvSpPr>
        <p:spPr bwMode="white">
          <a:xfrm>
            <a:off x="729312" y="4217735"/>
            <a:ext cx="6374800" cy="29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83CA3D7-B90D-7AD5-C65F-A28D3A904012}"/>
              </a:ext>
            </a:extLst>
          </p:cNvPr>
          <p:cNvSpPr/>
          <p:nvPr/>
        </p:nvSpPr>
        <p:spPr bwMode="white">
          <a:xfrm>
            <a:off x="772227" y="4598284"/>
            <a:ext cx="6374800" cy="29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BE9E7AC-A8B9-09EA-D584-E2C6C62FE7B0}"/>
              </a:ext>
            </a:extLst>
          </p:cNvPr>
          <p:cNvSpPr/>
          <p:nvPr/>
        </p:nvSpPr>
        <p:spPr bwMode="white">
          <a:xfrm>
            <a:off x="772227" y="4944846"/>
            <a:ext cx="6374800" cy="29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519A7D4-8232-7250-AA36-464A477B8ED2}"/>
              </a:ext>
            </a:extLst>
          </p:cNvPr>
          <p:cNvSpPr/>
          <p:nvPr/>
        </p:nvSpPr>
        <p:spPr bwMode="white">
          <a:xfrm>
            <a:off x="750484" y="5263181"/>
            <a:ext cx="6374800" cy="29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36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2A0A41-E3DF-B525-1E5C-395A8906FB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23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1E260C-DD52-7B45-609D-0EFD02528AD1}"/>
              </a:ext>
            </a:extLst>
          </p:cNvPr>
          <p:cNvSpPr/>
          <p:nvPr/>
        </p:nvSpPr>
        <p:spPr bwMode="white">
          <a:xfrm>
            <a:off x="10662857" y="1507076"/>
            <a:ext cx="209523" cy="200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4A9C9A2-29F7-4CBB-9F18-C6673CA705B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1986071"/>
            <a:ext cx="3976412" cy="2885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46053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00EDC6-6B98-FF2A-5131-B4C939B95A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43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7C4BA0-5B56-1600-1A44-2F5D0F413547}"/>
              </a:ext>
            </a:extLst>
          </p:cNvPr>
          <p:cNvSpPr/>
          <p:nvPr/>
        </p:nvSpPr>
        <p:spPr bwMode="white">
          <a:xfrm>
            <a:off x="10653333" y="1517341"/>
            <a:ext cx="228571" cy="210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234DC79-56FA-2185-41B7-26F77F421FD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2207384"/>
            <a:ext cx="3863832" cy="3105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25945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3337FA-D912-031E-2FF3-1EB256D020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6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C82C58-3C3C-7C16-A67C-8135AE3372DC}"/>
              </a:ext>
            </a:extLst>
          </p:cNvPr>
          <p:cNvSpPr/>
          <p:nvPr/>
        </p:nvSpPr>
        <p:spPr bwMode="white">
          <a:xfrm>
            <a:off x="10653333" y="1908246"/>
            <a:ext cx="228571" cy="210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E68CAC3-0159-0374-76EA-0BECC72E76D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872" y="3447132"/>
            <a:ext cx="5952064" cy="2954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04826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D74DA3-6419-9454-9399-A3E0820A9E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99992"/>
            <a:ext cx="10800000" cy="725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8B31495-B9EC-9610-2B11-99E548D8F1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840" y="1484784"/>
            <a:ext cx="10800000" cy="2703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337D81-49B6-2D47-ECA0-D1067BD8B93E}"/>
              </a:ext>
            </a:extLst>
          </p:cNvPr>
          <p:cNvSpPr/>
          <p:nvPr/>
        </p:nvSpPr>
        <p:spPr bwMode="white">
          <a:xfrm>
            <a:off x="10687982" y="1694919"/>
            <a:ext cx="228571" cy="21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157B362-4235-973B-5228-1CF5FE58D2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365104"/>
            <a:ext cx="10800000" cy="1662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E0D68C-7928-AEB2-E670-EF2D0E8B319A}"/>
              </a:ext>
            </a:extLst>
          </p:cNvPr>
          <p:cNvSpPr/>
          <p:nvPr/>
        </p:nvSpPr>
        <p:spPr bwMode="white">
          <a:xfrm>
            <a:off x="10681693" y="5320561"/>
            <a:ext cx="257142" cy="20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746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B4E085-4E1B-965B-959E-C05E4DD2F5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58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E6079E-0F3A-3142-B956-DC499C70940A}"/>
              </a:ext>
            </a:extLst>
          </p:cNvPr>
          <p:cNvSpPr/>
          <p:nvPr/>
        </p:nvSpPr>
        <p:spPr bwMode="white">
          <a:xfrm>
            <a:off x="10634285" y="1497991"/>
            <a:ext cx="247619" cy="210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C88C643-B4E2-9DBD-C25B-D1255356DC3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2204864"/>
            <a:ext cx="6600136" cy="3279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5400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5CD296-72F6-8997-24E0-32D42DBA59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4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978BEB-2418-2D4F-0F92-6164B731DFBA}"/>
              </a:ext>
            </a:extLst>
          </p:cNvPr>
          <p:cNvSpPr/>
          <p:nvPr/>
        </p:nvSpPr>
        <p:spPr bwMode="white">
          <a:xfrm>
            <a:off x="10643809" y="2354405"/>
            <a:ext cx="228572" cy="209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0D803B8-7B8B-309A-9277-0EFE09C1150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3326856"/>
            <a:ext cx="5664032" cy="2786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22545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A8FD4B-D91C-12EA-67D2-4E9070328F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56986"/>
            <a:ext cx="10800000" cy="2371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1DCBCC-7ADA-05FA-9116-7B4DD7AB7FAE}"/>
              </a:ext>
            </a:extLst>
          </p:cNvPr>
          <p:cNvSpPr/>
          <p:nvPr/>
        </p:nvSpPr>
        <p:spPr bwMode="white">
          <a:xfrm>
            <a:off x="7857904" y="1599846"/>
            <a:ext cx="409523" cy="2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1F70A3-AA77-01C8-1105-60AE8283CB58}"/>
              </a:ext>
            </a:extLst>
          </p:cNvPr>
          <p:cNvSpPr/>
          <p:nvPr/>
        </p:nvSpPr>
        <p:spPr bwMode="white">
          <a:xfrm>
            <a:off x="5876952" y="2256992"/>
            <a:ext cx="1533333" cy="22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37B79D-2977-C861-D4FF-349DAB93B5B8}"/>
              </a:ext>
            </a:extLst>
          </p:cNvPr>
          <p:cNvSpPr/>
          <p:nvPr/>
        </p:nvSpPr>
        <p:spPr bwMode="white">
          <a:xfrm>
            <a:off x="8953142" y="2818899"/>
            <a:ext cx="638095" cy="209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D17BEFC-25A5-42F5-1D97-0B00EDA878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284984"/>
            <a:ext cx="10800000" cy="953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E753D2-57BD-1A76-9264-1EFAF5D7FE49}"/>
              </a:ext>
            </a:extLst>
          </p:cNvPr>
          <p:cNvSpPr/>
          <p:nvPr/>
        </p:nvSpPr>
        <p:spPr bwMode="white">
          <a:xfrm>
            <a:off x="7210285" y="3876185"/>
            <a:ext cx="476190" cy="209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85E7FE55-268B-39F9-A0BD-4D309506824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4465" y="4365104"/>
            <a:ext cx="3244973" cy="2160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79021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</Words>
  <Application>Microsoft Office PowerPoint</Application>
  <PresentationFormat>宽屏</PresentationFormat>
  <Paragraphs>1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2024-04-27T09:21:36Z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