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24" r:id="rId6"/>
    <p:sldId id="312" r:id="rId7"/>
    <p:sldId id="314" r:id="rId8"/>
    <p:sldId id="319" r:id="rId9"/>
    <p:sldId id="326" r:id="rId10"/>
    <p:sldId id="320" r:id="rId11"/>
    <p:sldId id="321" r:id="rId12"/>
    <p:sldId id="323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9" name="yt_image_1099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7478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1" name="yt_shape_11001"/>
          <p:cNvSpPr txBox="1"/>
          <p:nvPr/>
        </p:nvSpPr>
        <p:spPr>
          <a:xfrm>
            <a:off x="540000" y="1956951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用公式法解一元二次方程</a:t>
            </a:r>
          </a:p>
        </p:txBody>
      </p:sp>
      <p:sp>
        <p:nvSpPr>
          <p:cNvPr id="11002" name="yt_shape_11002"/>
          <p:cNvSpPr txBox="1"/>
          <p:nvPr/>
        </p:nvSpPr>
        <p:spPr>
          <a:xfrm>
            <a:off x="540000" y="2452156"/>
            <a:ext cx="89976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用公式法解方程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3" name="yt_table_110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102"/>
              </p:ext>
            </p:extLst>
          </p:nvPr>
        </p:nvGraphicFramePr>
        <p:xfrm>
          <a:off x="540047" y="2931459"/>
          <a:ext cx="6028055" cy="950976"/>
        </p:xfrm>
        <a:graphic>
          <a:graphicData uri="http://schemas.openxmlformats.org/drawingml/2006/table">
            <a:tbl>
              <a:tblPr/>
              <a:tblGrid>
                <a:gridCol w="3411855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sp>
        <p:nvSpPr>
          <p:cNvPr id="11005" name="yt_shape_11005"/>
          <p:cNvSpPr txBox="1"/>
          <p:nvPr/>
        </p:nvSpPr>
        <p:spPr>
          <a:xfrm>
            <a:off x="540119" y="39330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能用公式法求解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8a2f"/>
              </a:rPr>
              <a:t>则必须满足的条件是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6" name="yt_table_110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961648"/>
              </p:ext>
            </p:extLst>
          </p:nvPr>
        </p:nvGraphicFramePr>
        <p:xfrm>
          <a:off x="540047" y="4892448"/>
          <a:ext cx="5891530" cy="950976"/>
        </p:xfrm>
        <a:graphic>
          <a:graphicData uri="http://schemas.openxmlformats.org/drawingml/2006/table">
            <a:tbl>
              <a:tblPr/>
              <a:tblGrid>
                <a:gridCol w="3411855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479675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pic>
        <p:nvPicPr>
          <p:cNvPr id="3" name="yt_shape_1714027430626" title="H_26.259764">
            <a:extLst>
              <a:ext uri="{FF2B5EF4-FFF2-40B4-BE49-F238E27FC236}">
                <a16:creationId xmlns:a16="http://schemas.microsoft.com/office/drawing/2014/main" id="{9AD29B7B-44E6-422D-114B-700E1457FD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1026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37164A-74CE-0057-513C-39CEFE588786}"/>
              </a:ext>
            </a:extLst>
          </p:cNvPr>
          <p:cNvSpPr txBox="1"/>
          <p:nvPr/>
        </p:nvSpPr>
        <p:spPr>
          <a:xfrm>
            <a:off x="8547826" y="240535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D8D749-0E2B-DB33-09D6-6F69B524A1AD}"/>
              </a:ext>
            </a:extLst>
          </p:cNvPr>
          <p:cNvSpPr txBox="1"/>
          <p:nvPr/>
        </p:nvSpPr>
        <p:spPr>
          <a:xfrm>
            <a:off x="1059708" y="43616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6" name="yt_shape_11056"/>
          <p:cNvSpPr txBox="1"/>
          <p:nvPr/>
        </p:nvSpPr>
        <p:spPr>
          <a:xfrm>
            <a:off x="540000" y="138048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55" name="yt_image_1105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8048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58" name="yt_shape_11058"/>
              <p:cNvSpPr txBox="1"/>
              <p:nvPr/>
            </p:nvSpPr>
            <p:spPr>
              <a:xfrm>
                <a:off x="540119" y="1962649"/>
                <a:ext cx="11492915" cy="26833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古希腊数学家丢番图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公元前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年前后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05ee"/>
                  </a:rPr>
                  <a:t>中提到了一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元二次方程的问题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不过当时古希腊人还没有寻求到它的求根公式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ffe3"/>
                  </a:rPr>
                  <a:t>只能通过图解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等方法来求解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欧几里得的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49a0"/>
                  </a:rPr>
                  <a:t>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的图解法是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b833"/>
                  </a:rPr>
                  <a:t>再在斜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上截取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则该方程的一个正根为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58" name="yt_shape_1105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2649"/>
                <a:ext cx="11492915" cy="2683363"/>
              </a:xfrm>
              <a:prstGeom prst="rect">
                <a:avLst/>
              </a:prstGeom>
              <a:blipFill>
                <a:blip r:embed="rId3"/>
                <a:stretch>
                  <a:fillRect l="-1645" t="-2045" b="-2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61" name="yt_table_1106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498487"/>
              </p:ext>
            </p:extLst>
          </p:nvPr>
        </p:nvGraphicFramePr>
        <p:xfrm>
          <a:off x="540047" y="4696800"/>
          <a:ext cx="4916805" cy="950976"/>
        </p:xfrm>
        <a:graphic>
          <a:graphicData uri="http://schemas.openxmlformats.org/drawingml/2006/table">
            <a:tbl>
              <a:tblPr/>
              <a:tblGrid>
                <a:gridCol w="294195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97485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p:pic>
        <p:nvPicPr>
          <p:cNvPr id="11060" name="yt_image_11060_skip" title="H_89.8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33288" y="4696800"/>
            <a:ext cx="191661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A7F1AE-DD16-A364-B83A-2BABEF0AC7D9}"/>
              </a:ext>
            </a:extLst>
          </p:cNvPr>
          <p:cNvSpPr txBox="1"/>
          <p:nvPr/>
        </p:nvSpPr>
        <p:spPr>
          <a:xfrm>
            <a:off x="7145231" y="3976037"/>
            <a:ext cx="383285" cy="6908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000" y="692696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阅读下面的例题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064" name="yt_shape_11064"/>
          <p:cNvSpPr txBox="1"/>
          <p:nvPr/>
        </p:nvSpPr>
        <p:spPr>
          <a:xfrm>
            <a:off x="540000" y="980728"/>
            <a:ext cx="30585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分解因式：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065" name="yt_shape_11065"/>
          <p:cNvSpPr txBox="1"/>
          <p:nvPr/>
        </p:nvSpPr>
        <p:spPr>
          <a:xfrm>
            <a:off x="540000" y="1268760"/>
            <a:ext cx="74459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，得到一个关于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66" name="yt_shape_11066"/>
          <p:cNvSpPr txBox="1"/>
          <p:nvPr/>
        </p:nvSpPr>
        <p:spPr>
          <a:xfrm>
            <a:off x="540000" y="1556792"/>
            <a:ext cx="3656450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67" name="yt_shape_11067"/>
              <p:cNvSpPr txBox="1"/>
              <p:nvPr/>
            </p:nvSpPr>
            <p:spPr>
              <a:xfrm>
                <a:off x="540000" y="1891277"/>
                <a:ext cx="5275355" cy="745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67" name="yt_shape_11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1277"/>
                <a:ext cx="5275355" cy="745525"/>
              </a:xfrm>
              <a:prstGeom prst="rect">
                <a:avLst/>
              </a:prstGeom>
              <a:blipFill>
                <a:blip r:embed="rId2"/>
                <a:stretch>
                  <a:fillRect l="-3584" r="-2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69" name="yt_shape_11069"/>
              <p:cNvSpPr txBox="1"/>
              <p:nvPr/>
            </p:nvSpPr>
            <p:spPr>
              <a:xfrm>
                <a:off x="540000" y="2420888"/>
                <a:ext cx="466499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69" name="yt_shape_11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0888"/>
                <a:ext cx="4664995" cy="466666"/>
              </a:xfrm>
              <a:prstGeom prst="rect">
                <a:avLst/>
              </a:prstGeom>
              <a:blipFill>
                <a:blip r:embed="rId3"/>
                <a:stretch>
                  <a:fillRect l="-4052" t="-16883" r="-2876" b="-25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71" name="yt_shape_11071"/>
              <p:cNvSpPr txBox="1"/>
              <p:nvPr/>
            </p:nvSpPr>
            <p:spPr>
              <a:xfrm>
                <a:off x="540119" y="2780928"/>
                <a:ext cx="11492915" cy="99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67c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71" name="yt_shape_11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0928"/>
                <a:ext cx="11492915" cy="993542"/>
              </a:xfrm>
              <a:prstGeom prst="rect">
                <a:avLst/>
              </a:prstGeom>
              <a:blipFill>
                <a:blip r:embed="rId4"/>
                <a:stretch>
                  <a:fillRect l="-1645" t="-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73" name="yt_shape_11073"/>
          <p:cNvSpPr txBox="1"/>
          <p:nvPr/>
        </p:nvSpPr>
        <p:spPr>
          <a:xfrm>
            <a:off x="540000" y="357301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这种分解因式的方法叫做求根法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40000" y="3936589"/>
            <a:ext cx="5520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请你利用这种方法分解因式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75" name="yt_shape_11075"/>
              <p:cNvSpPr txBox="1"/>
              <p:nvPr/>
            </p:nvSpPr>
            <p:spPr>
              <a:xfrm>
                <a:off x="540000" y="4278342"/>
                <a:ext cx="11102398" cy="1225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，得到一个关于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075" name="yt_shape_11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8342"/>
                <a:ext cx="11102398" cy="1225657"/>
              </a:xfrm>
              <a:prstGeom prst="rect">
                <a:avLst/>
              </a:prstGeom>
              <a:blipFill>
                <a:blip r:embed="rId5"/>
                <a:stretch>
                  <a:fillRect l="-1702" t="-9950" r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77" name="yt_shape_11077"/>
              <p:cNvSpPr txBox="1"/>
              <p:nvPr/>
            </p:nvSpPr>
            <p:spPr>
              <a:xfrm>
                <a:off x="540000" y="4581128"/>
                <a:ext cx="4943661" cy="20961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77" name="yt_shape_11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1128"/>
                <a:ext cx="4943661" cy="2096151"/>
              </a:xfrm>
              <a:prstGeom prst="rect">
                <a:avLst/>
              </a:prstGeom>
              <a:blipFill>
                <a:blip r:embed="rId6"/>
                <a:stretch>
                  <a:fillRect l="-3822" r="-2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C4D9E2-5263-6C21-825A-90FF03903E16}"/>
              </a:ext>
            </a:extLst>
          </p:cNvPr>
          <p:cNvSpPr txBox="1"/>
          <p:nvPr/>
        </p:nvSpPr>
        <p:spPr>
          <a:xfrm>
            <a:off x="449989" y="4231536"/>
            <a:ext cx="11175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，得到一个关于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103053-A4E2-7349-C6A0-47E9DB822803}"/>
                  </a:ext>
                </a:extLst>
              </p:cNvPr>
              <p:cNvSpPr txBox="1"/>
              <p:nvPr/>
            </p:nvSpPr>
            <p:spPr>
              <a:xfrm>
                <a:off x="449989" y="4437112"/>
                <a:ext cx="3812032" cy="831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103053-A4E2-7349-C6A0-47E9DB822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7112"/>
                <a:ext cx="3812032" cy="831927"/>
              </a:xfrm>
              <a:prstGeom prst="rect">
                <a:avLst/>
              </a:prstGeom>
              <a:blipFill>
                <a:blip r:embed="rId7"/>
                <a:stretch>
                  <a:fillRect l="-2560" r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CC72E7-2B8C-9DDA-02FB-4CEABD36755A}"/>
                  </a:ext>
                </a:extLst>
              </p:cNvPr>
              <p:cNvSpPr txBox="1"/>
              <p:nvPr/>
            </p:nvSpPr>
            <p:spPr>
              <a:xfrm>
                <a:off x="449989" y="4941168"/>
                <a:ext cx="3669538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CC72E7-2B8C-9DDA-02FB-4CEABD367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1168"/>
                <a:ext cx="3669538" cy="853136"/>
              </a:xfrm>
              <a:prstGeom prst="rect">
                <a:avLst/>
              </a:prstGeom>
              <a:blipFill>
                <a:blip r:embed="rId8"/>
                <a:stretch>
                  <a:fillRect l="-2658" r="-2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8BEA32D-6FB1-18CB-52CF-7B265CC3DD06}"/>
              </a:ext>
            </a:extLst>
          </p:cNvPr>
          <p:cNvSpPr txBox="1"/>
          <p:nvPr/>
        </p:nvSpPr>
        <p:spPr>
          <a:xfrm>
            <a:off x="449989" y="5581878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DF9525-6813-FA63-E5D0-AA91FB584568}"/>
                  </a:ext>
                </a:extLst>
              </p:cNvPr>
              <p:cNvSpPr txBox="1"/>
              <p:nvPr/>
            </p:nvSpPr>
            <p:spPr>
              <a:xfrm>
                <a:off x="449989" y="5769334"/>
                <a:ext cx="3507359" cy="9344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DF9525-6813-FA63-E5D0-AA91FB5845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9334"/>
                <a:ext cx="3507359" cy="934479"/>
              </a:xfrm>
              <a:prstGeom prst="rect">
                <a:avLst/>
              </a:prstGeom>
              <a:blipFill>
                <a:blip r:embed="rId9"/>
                <a:stretch>
                  <a:fillRect l="-2783" r="-2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" name="yt_shape_11079"/>
          <p:cNvSpPr txBox="1"/>
          <p:nvPr/>
        </p:nvSpPr>
        <p:spPr>
          <a:xfrm>
            <a:off x="551265" y="2248447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080" name="yt_shape_11080"/>
          <p:cNvSpPr txBox="1"/>
          <p:nvPr/>
        </p:nvSpPr>
        <p:spPr>
          <a:xfrm>
            <a:off x="551384" y="27346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917bb"/>
              </a:rPr>
              <a:t>在使用公式法解一元二次方程时，不是一般形式的一元二次方程要先化为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一般形式，然后再确定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的值，确定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9_1caa9"/>
              </a:rPr>
              <a:t>的值时，其前面的符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号要一起带上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2713DB-D4FD-859E-108E-150E46E7E4AF}"/>
              </a:ext>
            </a:extLst>
          </p:cNvPr>
          <p:cNvSpPr/>
          <p:nvPr/>
        </p:nvSpPr>
        <p:spPr>
          <a:xfrm>
            <a:off x="407368" y="2060848"/>
            <a:ext cx="11377264" cy="23042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8" name="yt_shape_11008"/>
              <p:cNvSpPr txBox="1"/>
              <p:nvPr/>
            </p:nvSpPr>
            <p:spPr>
              <a:xfrm>
                <a:off x="540119" y="1191446"/>
                <a:ext cx="11492915" cy="48351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方程化为一般形式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37.44"/>
                  </a:rPr>
                </a:br>
                <a:r>
                  <a:rPr sz="4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sz="4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6964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1±5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用公式法解一元二次方程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99de,isEnd"/>
                  </a:rPr>
                  <a:t>而负数没有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所以此方程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与代数式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37.44,isEnd"/>
                  </a:rPr>
                </a:b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008" name="yt_shape_11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1446"/>
                <a:ext cx="11492915" cy="4835106"/>
              </a:xfrm>
              <a:prstGeom prst="rect">
                <a:avLst/>
              </a:prstGeom>
              <a:blipFill>
                <a:blip r:embed="rId2"/>
                <a:stretch>
                  <a:fillRect l="-1645" t="-1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BF213C-7C88-75DD-CA2C-B574583393E5}"/>
              </a:ext>
            </a:extLst>
          </p:cNvPr>
          <p:cNvSpPr txBox="1"/>
          <p:nvPr/>
        </p:nvSpPr>
        <p:spPr>
          <a:xfrm>
            <a:off x="4488708" y="1592381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5332B8-B23C-9811-4B17-22FF5E66F45D}"/>
              </a:ext>
            </a:extLst>
          </p:cNvPr>
          <p:cNvSpPr txBox="1"/>
          <p:nvPr/>
        </p:nvSpPr>
        <p:spPr>
          <a:xfrm>
            <a:off x="7612907" y="16201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14E9A4-1155-D41A-3FD9-8599511FB0DC}"/>
              </a:ext>
            </a:extLst>
          </p:cNvPr>
          <p:cNvSpPr txBox="1"/>
          <p:nvPr/>
        </p:nvSpPr>
        <p:spPr>
          <a:xfrm>
            <a:off x="9232157" y="16201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0FCC52-A7CA-C6E4-BF15-7DFCFD77DBE5}"/>
              </a:ext>
            </a:extLst>
          </p:cNvPr>
          <p:cNvSpPr txBox="1"/>
          <p:nvPr/>
        </p:nvSpPr>
        <p:spPr>
          <a:xfrm>
            <a:off x="10833946" y="162012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daf2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5E5FE1-8976-A0B7-AE10-E70CA00E1181}"/>
              </a:ext>
            </a:extLst>
          </p:cNvPr>
          <p:cNvSpPr txBox="1"/>
          <p:nvPr/>
        </p:nvSpPr>
        <p:spPr>
          <a:xfrm>
            <a:off x="450108" y="2095616"/>
            <a:ext cx="637286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611A1E-4E6D-5D07-95BD-A496AFA08E42}"/>
              </a:ext>
            </a:extLst>
          </p:cNvPr>
          <p:cNvSpPr txBox="1"/>
          <p:nvPr/>
        </p:nvSpPr>
        <p:spPr>
          <a:xfrm>
            <a:off x="3463183" y="2095616"/>
            <a:ext cx="789686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15D984-C6C5-AB1E-8D2C-12CC1EA1D281}"/>
              </a:ext>
            </a:extLst>
          </p:cNvPr>
          <p:cNvSpPr txBox="1"/>
          <p:nvPr/>
        </p:nvSpPr>
        <p:spPr>
          <a:xfrm>
            <a:off x="5063383" y="2095616"/>
            <a:ext cx="2313686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有两个不相等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301EA7-03AA-47DA-8705-8B366B084F16}"/>
                  </a:ext>
                </a:extLst>
              </p:cNvPr>
              <p:cNvSpPr txBox="1"/>
              <p:nvPr/>
            </p:nvSpPr>
            <p:spPr>
              <a:xfrm>
                <a:off x="1107333" y="2879079"/>
                <a:ext cx="1118299" cy="7763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4, 'hasSerialNum': 1}">
                <a:extLst>
                  <a:ext uri="{FF2B5EF4-FFF2-40B4-BE49-F238E27FC236}">
                    <a16:creationId xmlns:a16="http://schemas.microsoft.com/office/drawing/2014/main" id="{BB301EA7-03AA-47DA-8705-8B366B084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879079"/>
                <a:ext cx="1118299" cy="7763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DF10046-1E6D-203E-D34B-42D76606AAFA}"/>
              </a:ext>
            </a:extLst>
          </p:cNvPr>
          <p:cNvCxnSpPr/>
          <p:nvPr/>
        </p:nvCxnSpPr>
        <p:spPr>
          <a:xfrm>
            <a:off x="844919" y="3627687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ACDA312-F6A6-BFCA-D91C-EC705EC8AA6B}"/>
                  </a:ext>
                </a:extLst>
              </p:cNvPr>
              <p:cNvSpPr txBox="1"/>
              <p:nvPr/>
            </p:nvSpPr>
            <p:spPr>
              <a:xfrm>
                <a:off x="3596533" y="2879079"/>
                <a:ext cx="661099" cy="7763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4, 'hasSerialNum': 1}">
                <a:extLst>
                  <a:ext uri="{FF2B5EF4-FFF2-40B4-BE49-F238E27FC236}">
                    <a16:creationId xmlns:a16="http://schemas.microsoft.com/office/drawing/2014/main" id="{8ACDA312-F6A6-BFCA-D91C-EC705EC8A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533" y="2879079"/>
                <a:ext cx="661099" cy="7763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2F9A48E-01B1-CD34-6987-8B3DA60DC229}"/>
              </a:ext>
            </a:extLst>
          </p:cNvPr>
          <p:cNvCxnSpPr/>
          <p:nvPr/>
        </p:nvCxnSpPr>
        <p:spPr>
          <a:xfrm>
            <a:off x="3334119" y="362768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CC021EDC-276B-6637-22B5-6A1112A7CD96}"/>
              </a:ext>
            </a:extLst>
          </p:cNvPr>
          <p:cNvSpPr txBox="1"/>
          <p:nvPr/>
        </p:nvSpPr>
        <p:spPr>
          <a:xfrm>
            <a:off x="5276108" y="2879079"/>
            <a:ext cx="942086" cy="7763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0239A0-7DD3-0D9A-11F3-C6DEA4800A09}"/>
              </a:ext>
            </a:extLst>
          </p:cNvPr>
          <p:cNvSpPr txBox="1"/>
          <p:nvPr/>
        </p:nvSpPr>
        <p:spPr>
          <a:xfrm>
            <a:off x="8811471" y="356183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5118DD-3A58-3344-D581-BDDFABE48981}"/>
              </a:ext>
            </a:extLst>
          </p:cNvPr>
          <p:cNvSpPr txBox="1"/>
          <p:nvPr/>
        </p:nvSpPr>
        <p:spPr>
          <a:xfrm>
            <a:off x="3498108" y="40373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没有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DF527D-5DE5-4B4C-48E9-2D48AF21933F}"/>
              </a:ext>
            </a:extLst>
          </p:cNvPr>
          <p:cNvSpPr txBox="1"/>
          <p:nvPr/>
        </p:nvSpPr>
        <p:spPr>
          <a:xfrm>
            <a:off x="10799021" y="4512807"/>
            <a:ext cx="732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e58c4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218C0BF-8F75-45BD-B387-5AD219559154}"/>
                  </a:ext>
                </a:extLst>
              </p:cNvPr>
              <p:cNvSpPr txBox="1"/>
              <p:nvPr/>
            </p:nvSpPr>
            <p:spPr>
              <a:xfrm>
                <a:off x="450108" y="4907345"/>
                <a:ext cx="1069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7" name="文本框 16" descr="{'rangeId': 4, 'hasSerialNum': 1}">
                <a:extLst>
                  <a:ext uri="{FF2B5EF4-FFF2-40B4-BE49-F238E27FC236}">
                    <a16:creationId xmlns:a16="http://schemas.microsoft.com/office/drawing/2014/main" id="{6218C0BF-8F75-45BD-B387-5AD219559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07345"/>
                <a:ext cx="1069214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15" name="yt_shape_11015"/>
              <p:cNvSpPr txBox="1"/>
              <p:nvPr/>
            </p:nvSpPr>
            <p:spPr>
              <a:xfrm>
                <a:off x="540000" y="1916832"/>
                <a:ext cx="5948744" cy="2706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15" name="yt_shape_11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5948744" cy="2706638"/>
              </a:xfrm>
              <a:prstGeom prst="rect">
                <a:avLst/>
              </a:prstGeom>
              <a:blipFill>
                <a:blip r:embed="rId2"/>
                <a:stretch>
                  <a:fillRect l="-3179" t="-1802" r="-2256" b="-23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DBA3EE-5308-0646-BB79-332CB41C5E12}"/>
              </a:ext>
            </a:extLst>
          </p:cNvPr>
          <p:cNvSpPr txBox="1"/>
          <p:nvPr/>
        </p:nvSpPr>
        <p:spPr>
          <a:xfrm>
            <a:off x="449989" y="2684362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1CF25E-9AC3-EBC7-FA6E-34C89213F1A5}"/>
              </a:ext>
            </a:extLst>
          </p:cNvPr>
          <p:cNvSpPr txBox="1"/>
          <p:nvPr/>
        </p:nvSpPr>
        <p:spPr>
          <a:xfrm>
            <a:off x="449989" y="3159850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BCF5F8-75E0-5ED9-B7F5-54F49C2EE517}"/>
                  </a:ext>
                </a:extLst>
              </p:cNvPr>
              <p:cNvSpPr txBox="1"/>
              <p:nvPr/>
            </p:nvSpPr>
            <p:spPr>
              <a:xfrm>
                <a:off x="449989" y="3635338"/>
                <a:ext cx="5887021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E7BCF5F8-75E0-5ED9-B7F5-54F49C2E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5338"/>
                <a:ext cx="5887021" cy="886537"/>
              </a:xfrm>
              <a:prstGeom prst="rect">
                <a:avLst/>
              </a:prstGeom>
              <a:blipFill>
                <a:blip r:embed="rId3"/>
                <a:stretch>
                  <a:fillRect l="-1656" r="-1553" b="-3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13259E-FD07-492B-DCE0-72B161E9D5E9}"/>
                  </a:ext>
                </a:extLst>
              </p:cNvPr>
              <p:cNvSpPr txBox="1"/>
              <p:nvPr/>
            </p:nvSpPr>
            <p:spPr>
              <a:xfrm>
                <a:off x="449989" y="4428263"/>
                <a:ext cx="3885565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2013259E-FD07-492B-DCE0-72B161E9D5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8263"/>
                <a:ext cx="3885565" cy="554685"/>
              </a:xfrm>
              <a:prstGeom prst="rect">
                <a:avLst/>
              </a:prstGeom>
              <a:blipFill>
                <a:blip r:embed="rId4"/>
                <a:stretch>
                  <a:fillRect l="-2512" r="-235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8" name="yt_shape_11018"/>
              <p:cNvSpPr txBox="1"/>
              <p:nvPr/>
            </p:nvSpPr>
            <p:spPr>
              <a:xfrm>
                <a:off x="540000" y="2033728"/>
                <a:ext cx="6511654" cy="3150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原方程的根为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8" name="yt_shape_11018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3728"/>
                <a:ext cx="6511654" cy="3150542"/>
              </a:xfrm>
              <a:prstGeom prst="rect">
                <a:avLst/>
              </a:prstGeom>
              <a:blipFill>
                <a:blip r:embed="rId2"/>
                <a:stretch>
                  <a:fillRect l="-2903" t="-1744" r="-1779" b="-5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B9C58E-922C-F467-345D-D529854B5EC6}"/>
              </a:ext>
            </a:extLst>
          </p:cNvPr>
          <p:cNvSpPr txBox="1"/>
          <p:nvPr/>
        </p:nvSpPr>
        <p:spPr>
          <a:xfrm>
            <a:off x="449989" y="2462410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53853C-99CC-5A5D-F4AD-FFF775A1E93D}"/>
              </a:ext>
            </a:extLst>
          </p:cNvPr>
          <p:cNvSpPr txBox="1"/>
          <p:nvPr/>
        </p:nvSpPr>
        <p:spPr>
          <a:xfrm>
            <a:off x="449989" y="2937898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4290A8-661B-964A-3FDD-3118CD45D22E}"/>
              </a:ext>
            </a:extLst>
          </p:cNvPr>
          <p:cNvSpPr txBox="1"/>
          <p:nvPr/>
        </p:nvSpPr>
        <p:spPr>
          <a:xfrm>
            <a:off x="449989" y="3413386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6A1A53-6C12-FB2C-70DA-83DC9623FE87}"/>
                  </a:ext>
                </a:extLst>
              </p:cNvPr>
              <p:cNvSpPr txBox="1"/>
              <p:nvPr/>
            </p:nvSpPr>
            <p:spPr>
              <a:xfrm>
                <a:off x="449989" y="3888874"/>
                <a:ext cx="3863276" cy="8495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B96A1A53-6C12-FB2C-70DA-83DC9623FE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8874"/>
                <a:ext cx="3863276" cy="849580"/>
              </a:xfrm>
              <a:prstGeom prst="rect">
                <a:avLst/>
              </a:prstGeom>
              <a:blipFill>
                <a:blip r:embed="rId3"/>
                <a:stretch>
                  <a:fillRect l="-2524" r="-2366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32188DD-07C8-AD7F-B275-CFFC906F4E19}"/>
                  </a:ext>
                </a:extLst>
              </p:cNvPr>
              <p:cNvSpPr txBox="1"/>
              <p:nvPr/>
            </p:nvSpPr>
            <p:spPr>
              <a:xfrm>
                <a:off x="449989" y="4644842"/>
                <a:ext cx="66287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原方程的根为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C32188DD-07C8-AD7F-B275-CFFC906F4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4842"/>
                <a:ext cx="6628765" cy="555765"/>
              </a:xfrm>
              <a:prstGeom prst="rect">
                <a:avLst/>
              </a:prstGeom>
              <a:blipFill>
                <a:blip r:embed="rId4"/>
                <a:stretch>
                  <a:fillRect l="-1472" r="-138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479376" y="764704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忘记把方程化为一般形式而出错</a:t>
            </a:r>
          </a:p>
        </p:txBody>
      </p:sp>
      <p:sp>
        <p:nvSpPr>
          <p:cNvPr id="11022" name="yt_shape_11022"/>
          <p:cNvSpPr txBox="1"/>
          <p:nvPr/>
        </p:nvSpPr>
        <p:spPr>
          <a:xfrm>
            <a:off x="479376" y="1124744"/>
            <a:ext cx="82137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有一位同学解答如下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023" name="yt_shape_11023"/>
          <p:cNvSpPr txBox="1"/>
          <p:nvPr/>
        </p:nvSpPr>
        <p:spPr>
          <a:xfrm>
            <a:off x="479376" y="1412776"/>
            <a:ext cx="396422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024" name="yt_shape_11024"/>
          <p:cNvSpPr txBox="1"/>
          <p:nvPr/>
        </p:nvSpPr>
        <p:spPr>
          <a:xfrm>
            <a:off x="479376" y="1700808"/>
            <a:ext cx="3871253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25" name="yt_shape_11025"/>
              <p:cNvSpPr txBox="1"/>
              <p:nvPr/>
            </p:nvSpPr>
            <p:spPr>
              <a:xfrm>
                <a:off x="479376" y="1988840"/>
                <a:ext cx="3305585" cy="7193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25" name="yt_shape_11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88840"/>
                <a:ext cx="3305585" cy="719364"/>
              </a:xfrm>
              <a:prstGeom prst="rect">
                <a:avLst/>
              </a:prstGeom>
              <a:blipFill>
                <a:blip r:embed="rId2"/>
                <a:stretch>
                  <a:fillRect l="-5720" r="-4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27" name="yt_shape_11027"/>
              <p:cNvSpPr txBox="1"/>
              <p:nvPr/>
            </p:nvSpPr>
            <p:spPr>
              <a:xfrm>
                <a:off x="479376" y="2506955"/>
                <a:ext cx="620387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原方程的解为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27" name="yt_shape_1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06955"/>
                <a:ext cx="6203878" cy="466666"/>
              </a:xfrm>
              <a:prstGeom prst="rect">
                <a:avLst/>
              </a:prstGeom>
              <a:blipFill>
                <a:blip r:embed="rId3"/>
                <a:stretch>
                  <a:fillRect l="-3048" t="-16883" r="-1967" b="-25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9" name="yt_shape_11029"/>
          <p:cNvSpPr txBox="1"/>
          <p:nvPr/>
        </p:nvSpPr>
        <p:spPr>
          <a:xfrm>
            <a:off x="479495" y="29249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请你分析以上解答有无错误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如有错误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请指出错误的地方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a9ee"/>
              </a:rPr>
              <a:t>并写出正确的解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答过程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430706">
            <a:extLst>
              <a:ext uri="{FF2B5EF4-FFF2-40B4-BE49-F238E27FC236}">
                <a16:creationId xmlns:a16="http://schemas.microsoft.com/office/drawing/2014/main" id="{FAAF89DA-D529-B707-E8D0-EDC645A3F1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18014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30" name="yt_shape_11030"/>
              <p:cNvSpPr txBox="1"/>
              <p:nvPr/>
            </p:nvSpPr>
            <p:spPr>
              <a:xfrm>
                <a:off x="569387" y="3602486"/>
                <a:ext cx="11492915" cy="36312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解：以上解答有错误，未把方程化为一般形式就确定了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5_31d39"/>
                  </a:rPr>
                  <a:t>正确的解答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过程如下：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原方程化为一般形式为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因此，原方程的解为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030" name="yt_shape_11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602486"/>
                <a:ext cx="11492915" cy="3631250"/>
              </a:xfrm>
              <a:prstGeom prst="rect">
                <a:avLst/>
              </a:prstGeom>
              <a:blipFill>
                <a:blip r:embed="rId5"/>
                <a:stretch>
                  <a:fillRect l="-1591" t="-3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55011C-3930-030F-29C9-F94025E02108}"/>
              </a:ext>
            </a:extLst>
          </p:cNvPr>
          <p:cNvSpPr txBox="1"/>
          <p:nvPr/>
        </p:nvSpPr>
        <p:spPr>
          <a:xfrm>
            <a:off x="479376" y="3555680"/>
            <a:ext cx="11108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解：以上解答有错误，未把方程化为一般形式就确定了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5_31d39"/>
              </a:rPr>
              <a:t>正确的解答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71258F-0D23-11B2-5BC9-8B9AA24ABDE5}"/>
              </a:ext>
            </a:extLst>
          </p:cNvPr>
          <p:cNvSpPr txBox="1"/>
          <p:nvPr/>
        </p:nvSpPr>
        <p:spPr>
          <a:xfrm>
            <a:off x="479376" y="38610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过程如下：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772F31-0138-8E3F-7C83-8E3E0551D869}"/>
              </a:ext>
            </a:extLst>
          </p:cNvPr>
          <p:cNvSpPr txBox="1"/>
          <p:nvPr/>
        </p:nvSpPr>
        <p:spPr>
          <a:xfrm>
            <a:off x="479376" y="4149080"/>
            <a:ext cx="541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原方程化为一般形式为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22ECA0-C1D4-C1A8-8886-818DFCDB025B}"/>
              </a:ext>
            </a:extLst>
          </p:cNvPr>
          <p:cNvSpPr txBox="1"/>
          <p:nvPr/>
        </p:nvSpPr>
        <p:spPr>
          <a:xfrm>
            <a:off x="479376" y="4437112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7A617-F3DF-EB20-D2B2-9331AD00D1F5}"/>
              </a:ext>
            </a:extLst>
          </p:cNvPr>
          <p:cNvSpPr txBox="1"/>
          <p:nvPr/>
        </p:nvSpPr>
        <p:spPr>
          <a:xfrm>
            <a:off x="479376" y="4797152"/>
            <a:ext cx="629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881EBD-85C5-0EFA-725B-35E3BA72EDB5}"/>
                  </a:ext>
                </a:extLst>
              </p:cNvPr>
              <p:cNvSpPr txBox="1"/>
              <p:nvPr/>
            </p:nvSpPr>
            <p:spPr>
              <a:xfrm>
                <a:off x="479376" y="5085184"/>
                <a:ext cx="311556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881EBD-85C5-0EFA-725B-35E3BA72E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85184"/>
                <a:ext cx="3115564" cy="851231"/>
              </a:xfrm>
              <a:prstGeom prst="rect">
                <a:avLst/>
              </a:prstGeom>
              <a:blipFill>
                <a:blip r:embed="rId6"/>
                <a:stretch>
                  <a:fillRect l="-3131" r="-3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C045E5-5773-EFA0-7311-6F6620101D70}"/>
                  </a:ext>
                </a:extLst>
              </p:cNvPr>
              <p:cNvSpPr txBox="1"/>
              <p:nvPr/>
            </p:nvSpPr>
            <p:spPr>
              <a:xfrm>
                <a:off x="479376" y="5733256"/>
                <a:ext cx="6323965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因此，原方程的解为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C045E5-5773-EFA0-7311-6F6620101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33256"/>
                <a:ext cx="6323965" cy="554685"/>
              </a:xfrm>
              <a:prstGeom prst="rect">
                <a:avLst/>
              </a:prstGeom>
              <a:blipFill>
                <a:blip r:embed="rId7"/>
                <a:stretch>
                  <a:fillRect l="-1543" r="-144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3" name="yt_shape_11033"/>
          <p:cNvSpPr txBox="1"/>
          <p:nvPr/>
        </p:nvSpPr>
        <p:spPr>
          <a:xfrm>
            <a:off x="540000" y="216337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32" name="yt_image_1103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633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35" name="yt_shape_11035"/>
              <p:cNvSpPr txBox="1"/>
              <p:nvPr/>
            </p:nvSpPr>
            <p:spPr>
              <a:xfrm>
                <a:off x="540119" y="2745541"/>
                <a:ext cx="11492915" cy="19671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在数轴的负半轴上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c103,isEnd"/>
                  </a:rPr>
                  <a:t>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35" name="yt_shape_11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5541"/>
                <a:ext cx="11492915" cy="1967142"/>
              </a:xfrm>
              <a:prstGeom prst="rect">
                <a:avLst/>
              </a:prstGeom>
              <a:blipFill>
                <a:blip r:embed="rId3"/>
                <a:stretch>
                  <a:fillRect l="-1645" b="-4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39" name="yt_image_11039" title="H_22.4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4414" y="5178231"/>
            <a:ext cx="3203172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F637EB-A8AC-4A0E-529E-9773460871B1}"/>
                  </a:ext>
                </a:extLst>
              </p:cNvPr>
              <p:cNvSpPr txBox="1"/>
              <p:nvPr/>
            </p:nvSpPr>
            <p:spPr>
              <a:xfrm>
                <a:off x="6656281" y="2698735"/>
                <a:ext cx="1264412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FAF637EB-A8AC-4A0E-529E-977346087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6281" y="2698735"/>
                <a:ext cx="1264412" cy="853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33E1C64-6CA3-4A9E-441D-6FF790DB6B92}"/>
              </a:ext>
            </a:extLst>
          </p:cNvPr>
          <p:cNvCxnSpPr/>
          <p:nvPr/>
        </p:nvCxnSpPr>
        <p:spPr>
          <a:xfrm>
            <a:off x="6393867" y="3524115"/>
            <a:ext cx="14368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200AB5-F3DD-4501-C608-70E2332A5941}"/>
                  </a:ext>
                </a:extLst>
              </p:cNvPr>
              <p:cNvSpPr txBox="1"/>
              <p:nvPr/>
            </p:nvSpPr>
            <p:spPr>
              <a:xfrm>
                <a:off x="7536160" y="3773524"/>
                <a:ext cx="1226313" cy="8067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200AB5-F3DD-4501-C608-70E2332A5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6160" y="3773524"/>
                <a:ext cx="1226313" cy="8067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1" name="yt_shape_11041"/>
              <p:cNvSpPr txBox="1"/>
              <p:nvPr/>
            </p:nvSpPr>
            <p:spPr>
              <a:xfrm>
                <a:off x="540000" y="1693314"/>
                <a:ext cx="7333739" cy="3831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解：化简，得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1" name="yt_shape_11041" descr="{&quot;rangeId&quot;:2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93314"/>
                <a:ext cx="7333739" cy="3831370"/>
              </a:xfrm>
              <a:prstGeom prst="rect">
                <a:avLst/>
              </a:prstGeom>
              <a:blipFill>
                <a:blip r:embed="rId2"/>
                <a:stretch>
                  <a:fillRect l="-2577" t="-1433" r="-1579" b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E0A357-AF29-355C-6DE3-B9CA436BB7DD}"/>
              </a:ext>
            </a:extLst>
          </p:cNvPr>
          <p:cNvSpPr txBox="1"/>
          <p:nvPr/>
        </p:nvSpPr>
        <p:spPr>
          <a:xfrm>
            <a:off x="449989" y="2597484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解：化简，得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C18C07-FCDF-DBC4-A88A-D32309C85135}"/>
              </a:ext>
            </a:extLst>
          </p:cNvPr>
          <p:cNvSpPr txBox="1"/>
          <p:nvPr/>
        </p:nvSpPr>
        <p:spPr>
          <a:xfrm>
            <a:off x="449989" y="3072972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7F146B-90C7-3BAA-A093-98713B3C43D2}"/>
              </a:ext>
            </a:extLst>
          </p:cNvPr>
          <p:cNvSpPr txBox="1"/>
          <p:nvPr/>
        </p:nvSpPr>
        <p:spPr>
          <a:xfrm>
            <a:off x="449989" y="3548460"/>
            <a:ext cx="744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38681E-16B8-4DE0-9985-03545DB84FC1}"/>
                  </a:ext>
                </a:extLst>
              </p:cNvPr>
              <p:cNvSpPr txBox="1"/>
              <p:nvPr/>
            </p:nvSpPr>
            <p:spPr>
              <a:xfrm>
                <a:off x="449989" y="4023948"/>
                <a:ext cx="3794506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hasSerialNum': 1, 'pageBreak': True}">
                <a:extLst>
                  <a:ext uri="{FF2B5EF4-FFF2-40B4-BE49-F238E27FC236}">
                    <a16:creationId xmlns:a16="http://schemas.microsoft.com/office/drawing/2014/main" id="{4138681E-16B8-4DE0-9985-03545DB84F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3948"/>
                <a:ext cx="3794506" cy="877075"/>
              </a:xfrm>
              <a:prstGeom prst="rect">
                <a:avLst/>
              </a:prstGeom>
              <a:blipFill>
                <a:blip r:embed="rId3"/>
                <a:stretch>
                  <a:fillRect l="-2572" r="-257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4E8D25-AE28-C40F-E056-E2A1AE0DE0F9}"/>
                  </a:ext>
                </a:extLst>
              </p:cNvPr>
              <p:cNvSpPr txBox="1"/>
              <p:nvPr/>
            </p:nvSpPr>
            <p:spPr>
              <a:xfrm>
                <a:off x="449989" y="4807411"/>
                <a:ext cx="2724849" cy="7270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hasSerialNum': 1, 'pageBreak': True}">
                <a:extLst>
                  <a:ext uri="{FF2B5EF4-FFF2-40B4-BE49-F238E27FC236}">
                    <a16:creationId xmlns:a16="http://schemas.microsoft.com/office/drawing/2014/main" id="{2B4E8D25-AE28-C40F-E056-E2A1AE0DE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7411"/>
                <a:ext cx="2724849" cy="727025"/>
              </a:xfrm>
              <a:prstGeom prst="rect">
                <a:avLst/>
              </a:prstGeom>
              <a:blipFill>
                <a:blip r:embed="rId4"/>
                <a:stretch>
                  <a:fillRect l="-3579" r="-3579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5" name="yt_shape_11045"/>
              <p:cNvSpPr txBox="1"/>
              <p:nvPr/>
            </p:nvSpPr>
            <p:spPr>
              <a:xfrm>
                <a:off x="540000" y="1551256"/>
                <a:ext cx="6157135" cy="41154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原方程的根为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5" name="yt_shape_11045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1256"/>
                <a:ext cx="6157135" cy="4115486"/>
              </a:xfrm>
              <a:prstGeom prst="rect">
                <a:avLst/>
              </a:prstGeom>
              <a:blipFill>
                <a:blip r:embed="rId2"/>
                <a:stretch>
                  <a:fillRect l="-3069" r="-2079" b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55FA0A-048C-6698-0713-5089D636D329}"/>
                  </a:ext>
                </a:extLst>
              </p:cNvPr>
              <p:cNvSpPr txBox="1"/>
              <p:nvPr/>
            </p:nvSpPr>
            <p:spPr>
              <a:xfrm>
                <a:off x="449989" y="2176915"/>
                <a:ext cx="4780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F655FA0A-048C-6698-0713-5089D636D3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76915"/>
                <a:ext cx="4780661" cy="765061"/>
              </a:xfrm>
              <a:prstGeom prst="rect">
                <a:avLst/>
              </a:prstGeom>
              <a:blipFill>
                <a:blip r:embed="rId3"/>
                <a:stretch>
                  <a:fillRect l="-2041" r="-20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68E06A-9D12-5139-40C8-0DD8A955779F}"/>
                  </a:ext>
                </a:extLst>
              </p:cNvPr>
              <p:cNvSpPr txBox="1"/>
              <p:nvPr/>
            </p:nvSpPr>
            <p:spPr>
              <a:xfrm>
                <a:off x="449989" y="2848364"/>
                <a:ext cx="4077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这里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BB68E06A-9D12-5139-40C8-0DD8A95577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8364"/>
                <a:ext cx="4077398" cy="765061"/>
              </a:xfrm>
              <a:prstGeom prst="rect">
                <a:avLst/>
              </a:prstGeom>
              <a:blipFill>
                <a:blip r:embed="rId4"/>
                <a:stretch>
                  <a:fillRect l="-2392" r="-23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B8051C-ECCA-E089-62C3-92F99B08D4E8}"/>
                  </a:ext>
                </a:extLst>
              </p:cNvPr>
              <p:cNvSpPr txBox="1"/>
              <p:nvPr/>
            </p:nvSpPr>
            <p:spPr>
              <a:xfrm>
                <a:off x="449989" y="3519813"/>
                <a:ext cx="5814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5CB8051C-ECCA-E089-62C3-92F99B08D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9813"/>
                <a:ext cx="5814123" cy="765061"/>
              </a:xfrm>
              <a:prstGeom prst="rect">
                <a:avLst/>
              </a:prstGeom>
              <a:blipFill>
                <a:blip r:embed="rId5"/>
                <a:stretch>
                  <a:fillRect l="-1677" r="-16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3B21C5-CA81-FC3F-19CC-5F8C1F9FFE2D}"/>
                  </a:ext>
                </a:extLst>
              </p:cNvPr>
              <p:cNvSpPr txBox="1"/>
              <p:nvPr/>
            </p:nvSpPr>
            <p:spPr>
              <a:xfrm>
                <a:off x="449989" y="4191262"/>
                <a:ext cx="1883538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DE3B21C5-CA81-FC3F-19CC-5F8C1F9FF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1262"/>
                <a:ext cx="1883538" cy="849770"/>
              </a:xfrm>
              <a:prstGeom prst="rect">
                <a:avLst/>
              </a:prstGeom>
              <a:blipFill>
                <a:blip r:embed="rId6"/>
                <a:stretch>
                  <a:fillRect l="-5178" r="-5178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090D9F-738B-2EB5-58D2-40A956D32B7A}"/>
                  </a:ext>
                </a:extLst>
              </p:cNvPr>
              <p:cNvSpPr txBox="1"/>
              <p:nvPr/>
            </p:nvSpPr>
            <p:spPr>
              <a:xfrm>
                <a:off x="449989" y="4947420"/>
                <a:ext cx="44488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原方程的根为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FA090D9F-738B-2EB5-58D2-40A956D32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7420"/>
                <a:ext cx="4448873" cy="726326"/>
              </a:xfrm>
              <a:prstGeom prst="rect">
                <a:avLst/>
              </a:prstGeom>
              <a:blipFill>
                <a:blip r:embed="rId7"/>
                <a:stretch>
                  <a:fillRect l="-2192" r="-205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9" name="yt_shape_11049"/>
              <p:cNvSpPr txBox="1"/>
              <p:nvPr/>
            </p:nvSpPr>
            <p:spPr>
              <a:xfrm>
                <a:off x="540119" y="1420996"/>
                <a:ext cx="11492915" cy="4376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5fbf"/>
                  </a:rPr>
                  <a:t>的正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9" name="yt_shape_11049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0996"/>
                <a:ext cx="11492915" cy="4376006"/>
              </a:xfrm>
              <a:prstGeom prst="rect">
                <a:avLst/>
              </a:prstGeom>
              <a:blipFill>
                <a:blip r:embed="rId2"/>
                <a:stretch>
                  <a:fillRect l="-1645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8CBE8A-2B5A-0233-D996-8C5247FB9C14}"/>
                  </a:ext>
                </a:extLst>
              </p:cNvPr>
              <p:cNvSpPr txBox="1"/>
              <p:nvPr/>
            </p:nvSpPr>
            <p:spPr>
              <a:xfrm>
                <a:off x="450108" y="2610535"/>
                <a:ext cx="4829175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A68CBE8A-2B5A-0233-D996-8C5247FB9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10535"/>
                <a:ext cx="4829175" cy="930034"/>
              </a:xfrm>
              <a:prstGeom prst="rect">
                <a:avLst/>
              </a:prstGeom>
              <a:blipFill>
                <a:blip r:embed="rId3"/>
                <a:stretch>
                  <a:fillRect l="-2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F3E604-8A49-7B3C-797E-32A2BD2D48AC}"/>
                  </a:ext>
                </a:extLst>
              </p:cNvPr>
              <p:cNvSpPr txBox="1"/>
              <p:nvPr/>
            </p:nvSpPr>
            <p:spPr>
              <a:xfrm>
                <a:off x="450108" y="3446957"/>
                <a:ext cx="3266313" cy="7708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pageBreak': True}">
                <a:extLst>
                  <a:ext uri="{FF2B5EF4-FFF2-40B4-BE49-F238E27FC236}">
                    <a16:creationId xmlns:a16="http://schemas.microsoft.com/office/drawing/2014/main" id="{76F3E604-8A49-7B3C-797E-32A2BD2D4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6957"/>
                <a:ext cx="3266313" cy="770840"/>
              </a:xfrm>
              <a:prstGeom prst="rect">
                <a:avLst/>
              </a:prstGeom>
              <a:blipFill>
                <a:blip r:embed="rId4"/>
                <a:stretch>
                  <a:fillRect l="-2985" r="-298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390EBB0-DE17-62D0-B77B-1E5D3D9AC1BE}"/>
              </a:ext>
            </a:extLst>
          </p:cNvPr>
          <p:cNvSpPr txBox="1"/>
          <p:nvPr/>
        </p:nvSpPr>
        <p:spPr>
          <a:xfrm>
            <a:off x="450108" y="4124185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E4D1FF-92CF-AA86-C8ED-6B5DAC134DAC}"/>
              </a:ext>
            </a:extLst>
          </p:cNvPr>
          <p:cNvSpPr txBox="1"/>
          <p:nvPr/>
        </p:nvSpPr>
        <p:spPr>
          <a:xfrm>
            <a:off x="450108" y="4599674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676F47-1123-F6BC-C5D6-C09834827778}"/>
                  </a:ext>
                </a:extLst>
              </p:cNvPr>
              <p:cNvSpPr txBox="1"/>
              <p:nvPr/>
            </p:nvSpPr>
            <p:spPr>
              <a:xfrm>
                <a:off x="450108" y="5075161"/>
                <a:ext cx="32804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hasSerialNum': 1, 'pageBreak': True}">
                <a:extLst>
                  <a:ext uri="{FF2B5EF4-FFF2-40B4-BE49-F238E27FC236}">
                    <a16:creationId xmlns:a16="http://schemas.microsoft.com/office/drawing/2014/main" id="{BC676F47-1123-F6BC-C5D6-C09834827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5161"/>
                <a:ext cx="3280473" cy="726326"/>
              </a:xfrm>
              <a:prstGeom prst="rect">
                <a:avLst/>
              </a:prstGeom>
              <a:blipFill>
                <a:blip r:embed="rId5"/>
                <a:stretch>
                  <a:fillRect l="-2974" r="-297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2040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