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7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54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65884" b="46891"/>
          <a:stretch>
            <a:fillRect/>
          </a:stretch>
        </p:blipFill>
        <p:spPr>
          <a:xfrm>
            <a:off x="4020185" y="2132965"/>
            <a:ext cx="4020336" cy="9358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278" t="65397" r="33501" b="-2171"/>
          <a:stretch>
            <a:fillRect/>
          </a:stretch>
        </p:blipFill>
        <p:spPr>
          <a:xfrm>
            <a:off x="4079875" y="3573145"/>
            <a:ext cx="4032734" cy="6478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1587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394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39416" y="1124744"/>
            <a:ext cx="1008112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75481" y="2734860"/>
            <a:ext cx="82904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392" y="3547077"/>
            <a:ext cx="104411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1424" y="4247029"/>
            <a:ext cx="82904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665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96000" y="1095627"/>
            <a:ext cx="82904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392" y="1988840"/>
            <a:ext cx="829043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0083" y="3523999"/>
            <a:ext cx="82904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6000" y="4267069"/>
            <a:ext cx="10512568" cy="154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378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57892" y="980728"/>
            <a:ext cx="829043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39323" y="2051519"/>
            <a:ext cx="82904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39416" y="2852936"/>
            <a:ext cx="829043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91002" y="3870377"/>
            <a:ext cx="82904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69882" y="4599786"/>
            <a:ext cx="856647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75141" y="5301208"/>
            <a:ext cx="82904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51248" y="6021288"/>
            <a:ext cx="82904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7891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8256320" cy="417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2968" y="4445840"/>
            <a:ext cx="720080" cy="47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3208" y="4445840"/>
            <a:ext cx="864096" cy="47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5"/>
          <a:stretch>
            <a:fillRect/>
          </a:stretch>
        </p:blipFill>
        <p:spPr>
          <a:xfrm>
            <a:off x="5927384" y="4301824"/>
            <a:ext cx="6120680" cy="245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2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60000" y="2708920"/>
            <a:ext cx="10088528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64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39416" y="1340768"/>
            <a:ext cx="10009112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9416" y="4256352"/>
            <a:ext cx="82904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408" y="5083704"/>
            <a:ext cx="82904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046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64</cp:revision>
  <dcterms:created xsi:type="dcterms:W3CDTF">2015-09-16T06:44:00Z</dcterms:created>
  <dcterms:modified xsi:type="dcterms:W3CDTF">2024-04-27T15:40:29Z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