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82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380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0277A78-37E4-C88C-7154-0F094D7637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80" y="3170332"/>
            <a:ext cx="11856640" cy="51733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D0D2E7-2125-DABF-CD0B-30877F2064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94523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011486F-C9C5-6EAC-DC82-B600422947D6}"/>
              </a:ext>
            </a:extLst>
          </p:cNvPr>
          <p:cNvSpPr/>
          <p:nvPr/>
        </p:nvSpPr>
        <p:spPr bwMode="white">
          <a:xfrm>
            <a:off x="3503712" y="1700809"/>
            <a:ext cx="129614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2229434-5966-440A-29CD-E79C512E359B}"/>
              </a:ext>
            </a:extLst>
          </p:cNvPr>
          <p:cNvSpPr/>
          <p:nvPr/>
        </p:nvSpPr>
        <p:spPr bwMode="white">
          <a:xfrm>
            <a:off x="2459487" y="2595554"/>
            <a:ext cx="541798" cy="341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7FA6183-C996-F10E-7A6D-3AC288CB9BF4}"/>
              </a:ext>
            </a:extLst>
          </p:cNvPr>
          <p:cNvSpPr/>
          <p:nvPr/>
        </p:nvSpPr>
        <p:spPr bwMode="white">
          <a:xfrm>
            <a:off x="2967945" y="3284985"/>
            <a:ext cx="895807" cy="977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8BD039F-F275-FCE0-2387-4073D2957FBA}"/>
              </a:ext>
            </a:extLst>
          </p:cNvPr>
          <p:cNvSpPr/>
          <p:nvPr/>
        </p:nvSpPr>
        <p:spPr bwMode="white">
          <a:xfrm>
            <a:off x="6260415" y="4971241"/>
            <a:ext cx="491786" cy="341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0CB1C92-2C97-3904-CB41-71514B3CD558}"/>
              </a:ext>
            </a:extLst>
          </p:cNvPr>
          <p:cNvSpPr/>
          <p:nvPr/>
        </p:nvSpPr>
        <p:spPr bwMode="white">
          <a:xfrm>
            <a:off x="1559496" y="4653137"/>
            <a:ext cx="1233405" cy="926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20D3385-48B4-7A18-2E32-1E3BAC20DF2E}"/>
              </a:ext>
            </a:extLst>
          </p:cNvPr>
          <p:cNvSpPr/>
          <p:nvPr/>
        </p:nvSpPr>
        <p:spPr bwMode="white">
          <a:xfrm>
            <a:off x="2709548" y="6021545"/>
            <a:ext cx="716841" cy="341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E953A84-B0BF-0458-C478-7A703CB33DA9}"/>
              </a:ext>
            </a:extLst>
          </p:cNvPr>
          <p:cNvSpPr/>
          <p:nvPr/>
        </p:nvSpPr>
        <p:spPr bwMode="white">
          <a:xfrm>
            <a:off x="6627171" y="6021545"/>
            <a:ext cx="500122" cy="341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586CF61-5525-0BB3-7E99-AC3631E86728}"/>
              </a:ext>
            </a:extLst>
          </p:cNvPr>
          <p:cNvSpPr/>
          <p:nvPr/>
        </p:nvSpPr>
        <p:spPr bwMode="white">
          <a:xfrm>
            <a:off x="8452617" y="6013209"/>
            <a:ext cx="283402" cy="350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1731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1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082875-BDC5-0E04-D741-86A13810ED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9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11586DA-B992-5D94-C456-C631EE4C28F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007" b="50691"/>
          <a:stretch/>
        </p:blipFill>
        <p:spPr>
          <a:xfrm>
            <a:off x="6816080" y="3501008"/>
            <a:ext cx="4319280" cy="2808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507683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95FF2E-13A9-02CF-2389-D83F3F595A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08720"/>
            <a:ext cx="10800000" cy="5695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1AA580-7174-A31E-DB27-A140BF3E8F6E}"/>
              </a:ext>
            </a:extLst>
          </p:cNvPr>
          <p:cNvSpPr/>
          <p:nvPr/>
        </p:nvSpPr>
        <p:spPr bwMode="white">
          <a:xfrm>
            <a:off x="767408" y="1124744"/>
            <a:ext cx="5078656" cy="616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2024C6E-D32D-F6DE-8080-C3E05121AC94}"/>
              </a:ext>
            </a:extLst>
          </p:cNvPr>
          <p:cNvSpPr/>
          <p:nvPr/>
        </p:nvSpPr>
        <p:spPr bwMode="white">
          <a:xfrm>
            <a:off x="624592" y="1990444"/>
            <a:ext cx="5078656" cy="1006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8D7DCBC0-1212-F282-3598-0C39AF5D7F70}"/>
              </a:ext>
            </a:extLst>
          </p:cNvPr>
          <p:cNvSpPr/>
          <p:nvPr/>
        </p:nvSpPr>
        <p:spPr bwMode="white">
          <a:xfrm>
            <a:off x="628226" y="3429000"/>
            <a:ext cx="2731470" cy="616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0AD4B5BD-6E43-2FF8-AF70-F83F716E9B1C}"/>
              </a:ext>
            </a:extLst>
          </p:cNvPr>
          <p:cNvSpPr/>
          <p:nvPr/>
        </p:nvSpPr>
        <p:spPr bwMode="white">
          <a:xfrm>
            <a:off x="3359695" y="3351518"/>
            <a:ext cx="2821605" cy="941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28A5E59C-56D3-735B-8ADC-667075F17B31}"/>
              </a:ext>
            </a:extLst>
          </p:cNvPr>
          <p:cNvSpPr/>
          <p:nvPr/>
        </p:nvSpPr>
        <p:spPr bwMode="white">
          <a:xfrm>
            <a:off x="820367" y="4675669"/>
            <a:ext cx="5078656" cy="941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3DC19D28-E112-B336-6DD9-68E50BF39FB9}"/>
              </a:ext>
            </a:extLst>
          </p:cNvPr>
          <p:cNvSpPr/>
          <p:nvPr/>
        </p:nvSpPr>
        <p:spPr bwMode="white">
          <a:xfrm>
            <a:off x="750996" y="5958875"/>
            <a:ext cx="5078656" cy="616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2258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42" grpId="0" animBg="1"/>
      <p:bldP spid="43" grpId="0" animBg="1"/>
      <p:bldP spid="44" grpId="0" animBg="1"/>
      <p:bldP spid="4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94355E-1608-2EFC-BFDE-5B62E05EF5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764704"/>
            <a:ext cx="7992888" cy="59759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378817B-8FA2-58C5-A41F-146E9782E5E8}"/>
              </a:ext>
            </a:extLst>
          </p:cNvPr>
          <p:cNvSpPr/>
          <p:nvPr/>
        </p:nvSpPr>
        <p:spPr bwMode="white">
          <a:xfrm>
            <a:off x="767408" y="1124744"/>
            <a:ext cx="4248472" cy="616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>
            <a:extLst>
              <a:ext uri="{FF2B5EF4-FFF2-40B4-BE49-F238E27FC236}">
                <a16:creationId xmlns:a16="http://schemas.microsoft.com/office/drawing/2014/main" id="{826F940B-519C-B87D-B7DA-29F59D7A4776}"/>
              </a:ext>
            </a:extLst>
          </p:cNvPr>
          <p:cNvSpPr/>
          <p:nvPr/>
        </p:nvSpPr>
        <p:spPr bwMode="white">
          <a:xfrm>
            <a:off x="5015880" y="908720"/>
            <a:ext cx="243131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>
            <a:extLst>
              <a:ext uri="{FF2B5EF4-FFF2-40B4-BE49-F238E27FC236}">
                <a16:creationId xmlns:a16="http://schemas.microsoft.com/office/drawing/2014/main" id="{89B84C51-1699-6E60-A6DD-28ED35B7C90F}"/>
              </a:ext>
            </a:extLst>
          </p:cNvPr>
          <p:cNvSpPr/>
          <p:nvPr/>
        </p:nvSpPr>
        <p:spPr bwMode="white">
          <a:xfrm>
            <a:off x="911424" y="1873524"/>
            <a:ext cx="5078656" cy="835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>
            <a:extLst>
              <a:ext uri="{FF2B5EF4-FFF2-40B4-BE49-F238E27FC236}">
                <a16:creationId xmlns:a16="http://schemas.microsoft.com/office/drawing/2014/main" id="{A6D1C52D-002A-44E8-089A-6A9B831FBB71}"/>
              </a:ext>
            </a:extLst>
          </p:cNvPr>
          <p:cNvSpPr/>
          <p:nvPr/>
        </p:nvSpPr>
        <p:spPr bwMode="white">
          <a:xfrm>
            <a:off x="777985" y="2875280"/>
            <a:ext cx="5078656" cy="445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>
            <a:extLst>
              <a:ext uri="{FF2B5EF4-FFF2-40B4-BE49-F238E27FC236}">
                <a16:creationId xmlns:a16="http://schemas.microsoft.com/office/drawing/2014/main" id="{09A53024-AD78-0623-71BB-C4661588BA3E}"/>
              </a:ext>
            </a:extLst>
          </p:cNvPr>
          <p:cNvSpPr/>
          <p:nvPr/>
        </p:nvSpPr>
        <p:spPr bwMode="white">
          <a:xfrm>
            <a:off x="839416" y="3491153"/>
            <a:ext cx="5078656" cy="445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>
            <a:extLst>
              <a:ext uri="{FF2B5EF4-FFF2-40B4-BE49-F238E27FC236}">
                <a16:creationId xmlns:a16="http://schemas.microsoft.com/office/drawing/2014/main" id="{E1DC7F33-8ABA-FA1B-AB7F-C594466B0E98}"/>
              </a:ext>
            </a:extLst>
          </p:cNvPr>
          <p:cNvSpPr/>
          <p:nvPr/>
        </p:nvSpPr>
        <p:spPr bwMode="white">
          <a:xfrm>
            <a:off x="812365" y="4149082"/>
            <a:ext cx="3051387" cy="445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>
            <a:extLst>
              <a:ext uri="{FF2B5EF4-FFF2-40B4-BE49-F238E27FC236}">
                <a16:creationId xmlns:a16="http://schemas.microsoft.com/office/drawing/2014/main" id="{DDCC5F8A-F74C-0E31-5328-0000C61D734E}"/>
              </a:ext>
            </a:extLst>
          </p:cNvPr>
          <p:cNvSpPr/>
          <p:nvPr/>
        </p:nvSpPr>
        <p:spPr bwMode="white">
          <a:xfrm>
            <a:off x="3935760" y="4074209"/>
            <a:ext cx="2342352" cy="445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>
            <a:extLst>
              <a:ext uri="{FF2B5EF4-FFF2-40B4-BE49-F238E27FC236}">
                <a16:creationId xmlns:a16="http://schemas.microsoft.com/office/drawing/2014/main" id="{64C32FCF-BCC2-B253-7152-E7BF91CA860B}"/>
              </a:ext>
            </a:extLst>
          </p:cNvPr>
          <p:cNvSpPr/>
          <p:nvPr/>
        </p:nvSpPr>
        <p:spPr bwMode="white">
          <a:xfrm>
            <a:off x="767408" y="4698687"/>
            <a:ext cx="5078656" cy="445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>
            <a:extLst>
              <a:ext uri="{FF2B5EF4-FFF2-40B4-BE49-F238E27FC236}">
                <a16:creationId xmlns:a16="http://schemas.microsoft.com/office/drawing/2014/main" id="{175B9798-6091-D3FE-34C0-CC443CD85693}"/>
              </a:ext>
            </a:extLst>
          </p:cNvPr>
          <p:cNvSpPr/>
          <p:nvPr/>
        </p:nvSpPr>
        <p:spPr bwMode="white">
          <a:xfrm>
            <a:off x="813132" y="5303011"/>
            <a:ext cx="5078656" cy="445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8" name="矩形 57">
            <a:extLst>
              <a:ext uri="{FF2B5EF4-FFF2-40B4-BE49-F238E27FC236}">
                <a16:creationId xmlns:a16="http://schemas.microsoft.com/office/drawing/2014/main" id="{E7737059-A232-ADCF-4059-933FECD7DB82}"/>
              </a:ext>
            </a:extLst>
          </p:cNvPr>
          <p:cNvSpPr/>
          <p:nvPr/>
        </p:nvSpPr>
        <p:spPr bwMode="white">
          <a:xfrm>
            <a:off x="849187" y="5972933"/>
            <a:ext cx="5078656" cy="767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4108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486C8E-B71F-0E0C-5DCD-4BD6DB757D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836712"/>
            <a:ext cx="94974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57A001E-BB71-1D35-6661-7E46ED93A8FA}"/>
              </a:ext>
            </a:extLst>
          </p:cNvPr>
          <p:cNvSpPr/>
          <p:nvPr/>
        </p:nvSpPr>
        <p:spPr bwMode="white">
          <a:xfrm>
            <a:off x="2063552" y="3284984"/>
            <a:ext cx="417646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6E454436-F4AC-9B47-32D5-76A9E315DB23}"/>
              </a:ext>
            </a:extLst>
          </p:cNvPr>
          <p:cNvSpPr/>
          <p:nvPr/>
        </p:nvSpPr>
        <p:spPr bwMode="white">
          <a:xfrm>
            <a:off x="2207568" y="4005064"/>
            <a:ext cx="41764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F12E024B-BB42-0984-02BE-BC5EDD1E1FBA}"/>
              </a:ext>
            </a:extLst>
          </p:cNvPr>
          <p:cNvSpPr/>
          <p:nvPr/>
        </p:nvSpPr>
        <p:spPr bwMode="white">
          <a:xfrm>
            <a:off x="2351584" y="4827641"/>
            <a:ext cx="41764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C165576E-838F-BACB-D83C-C1ADEA2E0BE5}"/>
              </a:ext>
            </a:extLst>
          </p:cNvPr>
          <p:cNvSpPr/>
          <p:nvPr/>
        </p:nvSpPr>
        <p:spPr bwMode="white">
          <a:xfrm>
            <a:off x="2351584" y="5517232"/>
            <a:ext cx="4176464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4" grpId="0" animBg="1"/>
      <p:bldP spid="25" grpId="0" animBg="1"/>
      <p:bldP spid="2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7E5E8C-3C5B-CDE7-22EA-D45C25913E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908720"/>
            <a:ext cx="91482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35D1A83-A2E7-698B-DF39-E16B8F10E048}"/>
              </a:ext>
            </a:extLst>
          </p:cNvPr>
          <p:cNvSpPr/>
          <p:nvPr/>
        </p:nvSpPr>
        <p:spPr bwMode="white">
          <a:xfrm>
            <a:off x="1271464" y="2276872"/>
            <a:ext cx="4176464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E27A7DCF-C6A3-63D5-12DB-F755E3E0D8AD}"/>
              </a:ext>
            </a:extLst>
          </p:cNvPr>
          <p:cNvSpPr/>
          <p:nvPr/>
        </p:nvSpPr>
        <p:spPr bwMode="white">
          <a:xfrm>
            <a:off x="1487488" y="3356992"/>
            <a:ext cx="4176464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348C095A-D37C-D15E-A3C7-503B2188CCCE}"/>
              </a:ext>
            </a:extLst>
          </p:cNvPr>
          <p:cNvSpPr/>
          <p:nvPr/>
        </p:nvSpPr>
        <p:spPr bwMode="white">
          <a:xfrm>
            <a:off x="1559496" y="4581128"/>
            <a:ext cx="4176464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C796F44D-2FA4-4324-A7D5-4C80559F60AC}"/>
              </a:ext>
            </a:extLst>
          </p:cNvPr>
          <p:cNvSpPr/>
          <p:nvPr/>
        </p:nvSpPr>
        <p:spPr bwMode="white">
          <a:xfrm>
            <a:off x="1631504" y="5657747"/>
            <a:ext cx="4176464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415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1" grpId="0" animBg="1"/>
      <p:bldP spid="32" grpId="0" animBg="1"/>
      <p:bldP spid="3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5B7382-2A1C-C1D3-AE21-ABEC3B23F9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80728"/>
            <a:ext cx="10800000" cy="40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43B5084-03BB-A701-E092-D645B4508D22}"/>
              </a:ext>
            </a:extLst>
          </p:cNvPr>
          <p:cNvSpPr/>
          <p:nvPr/>
        </p:nvSpPr>
        <p:spPr bwMode="white">
          <a:xfrm>
            <a:off x="1415480" y="2132856"/>
            <a:ext cx="554461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131EF514-A78B-6C34-F632-4190EB51DE48}"/>
              </a:ext>
            </a:extLst>
          </p:cNvPr>
          <p:cNvSpPr/>
          <p:nvPr/>
        </p:nvSpPr>
        <p:spPr bwMode="white">
          <a:xfrm>
            <a:off x="1415480" y="3140968"/>
            <a:ext cx="554461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B2A2B5AD-F72A-8BB2-E0A2-84C17ECFDFA4}"/>
              </a:ext>
            </a:extLst>
          </p:cNvPr>
          <p:cNvSpPr/>
          <p:nvPr/>
        </p:nvSpPr>
        <p:spPr bwMode="white">
          <a:xfrm>
            <a:off x="2135560" y="4061204"/>
            <a:ext cx="5544616" cy="969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435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26A094-F842-49D4-6DF8-96B1352FB6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3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BC25455-56E5-FE99-1648-BFDC8ABA29B1}"/>
              </a:ext>
            </a:extLst>
          </p:cNvPr>
          <p:cNvSpPr/>
          <p:nvPr/>
        </p:nvSpPr>
        <p:spPr bwMode="white">
          <a:xfrm>
            <a:off x="1199456" y="4005064"/>
            <a:ext cx="799288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9A4BBFAE-8774-697D-94F8-700EE2783696}"/>
              </a:ext>
            </a:extLst>
          </p:cNvPr>
          <p:cNvSpPr/>
          <p:nvPr/>
        </p:nvSpPr>
        <p:spPr bwMode="white">
          <a:xfrm>
            <a:off x="911424" y="4831162"/>
            <a:ext cx="799288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6CF84E70-42E8-FC76-3D1B-451FC3D8CB3C}"/>
              </a:ext>
            </a:extLst>
          </p:cNvPr>
          <p:cNvSpPr/>
          <p:nvPr/>
        </p:nvSpPr>
        <p:spPr bwMode="white">
          <a:xfrm>
            <a:off x="1343472" y="5604604"/>
            <a:ext cx="799288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17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A444DC-51B0-D280-575D-0842743893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196752"/>
            <a:ext cx="10800000" cy="287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249FB31-091A-9E82-B3F7-9357C6A93BFA}"/>
              </a:ext>
            </a:extLst>
          </p:cNvPr>
          <p:cNvSpPr/>
          <p:nvPr/>
        </p:nvSpPr>
        <p:spPr bwMode="white">
          <a:xfrm>
            <a:off x="519823" y="1196752"/>
            <a:ext cx="799288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40929508-025E-7BBE-3A67-34A446AA3A52}"/>
              </a:ext>
            </a:extLst>
          </p:cNvPr>
          <p:cNvSpPr/>
          <p:nvPr/>
        </p:nvSpPr>
        <p:spPr bwMode="white">
          <a:xfrm>
            <a:off x="839416" y="2132856"/>
            <a:ext cx="799288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D54C3C67-F152-6AF9-039D-D9F54ED2DF79}"/>
              </a:ext>
            </a:extLst>
          </p:cNvPr>
          <p:cNvSpPr/>
          <p:nvPr/>
        </p:nvSpPr>
        <p:spPr bwMode="white">
          <a:xfrm>
            <a:off x="839416" y="3102304"/>
            <a:ext cx="7992888" cy="1118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0468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3CDCF7-3C40-068E-F632-00911716C2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3421BE4-CDEE-A27F-A506-F302A6280D69}"/>
              </a:ext>
            </a:extLst>
          </p:cNvPr>
          <p:cNvSpPr/>
          <p:nvPr/>
        </p:nvSpPr>
        <p:spPr bwMode="white">
          <a:xfrm>
            <a:off x="711786" y="4797152"/>
            <a:ext cx="799288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B16A9DC-22E0-8074-27D9-3CDAE42F7197}"/>
              </a:ext>
            </a:extLst>
          </p:cNvPr>
          <p:cNvSpPr/>
          <p:nvPr/>
        </p:nvSpPr>
        <p:spPr bwMode="white">
          <a:xfrm>
            <a:off x="983432" y="5713280"/>
            <a:ext cx="799288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>
            <a:extLst>
              <a:ext uri="{FF2B5EF4-FFF2-40B4-BE49-F238E27FC236}">
                <a16:creationId xmlns:a16="http://schemas.microsoft.com/office/drawing/2014/main" id="{425C1C70-B37A-4E58-A219-7F4B7FCCD29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73"/>
          <a:stretch/>
        </p:blipFill>
        <p:spPr>
          <a:xfrm>
            <a:off x="8904312" y="3933056"/>
            <a:ext cx="3813006" cy="2536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54783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27B6B2-1F55-E887-B3C2-AA91B861FB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052736"/>
            <a:ext cx="10800000" cy="3256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BEA935E-E848-8087-EB3F-F0FE0F8AF25F}"/>
              </a:ext>
            </a:extLst>
          </p:cNvPr>
          <p:cNvSpPr/>
          <p:nvPr/>
        </p:nvSpPr>
        <p:spPr bwMode="white">
          <a:xfrm>
            <a:off x="263352" y="1052736"/>
            <a:ext cx="6480720" cy="165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45C2BE3B-E5C3-EE81-A2FA-B72DF971D79F}"/>
              </a:ext>
            </a:extLst>
          </p:cNvPr>
          <p:cNvSpPr/>
          <p:nvPr/>
        </p:nvSpPr>
        <p:spPr bwMode="white">
          <a:xfrm>
            <a:off x="415752" y="2924944"/>
            <a:ext cx="648072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4FADA7B0-021C-0010-31ED-67E331B74700}"/>
              </a:ext>
            </a:extLst>
          </p:cNvPr>
          <p:cNvSpPr/>
          <p:nvPr/>
        </p:nvSpPr>
        <p:spPr bwMode="white">
          <a:xfrm>
            <a:off x="911424" y="3661539"/>
            <a:ext cx="648072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4912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  <p:bldP spid="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5C3A17-D6F7-D01C-B1ED-BE2EA12AAD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5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8E722A5-D202-474A-965D-766A8FB115C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26" b="44994"/>
          <a:stretch/>
        </p:blipFill>
        <p:spPr>
          <a:xfrm>
            <a:off x="7127121" y="3689648"/>
            <a:ext cx="4411747" cy="3168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231947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63</cp:revision>
  <dcterms:created xsi:type="dcterms:W3CDTF">2015-09-16T06:44:00Z</dcterms:created>
  <dcterms:modified xsi:type="dcterms:W3CDTF">2024-04-27T13:39:15Z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