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9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2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B6F5504-3D97-457D-D3E3-F0D627362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80" y="3167810"/>
            <a:ext cx="11856640" cy="5223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5E3778-383E-D8B8-8716-53681D8E1A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82760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50EF4A-1012-327A-B92B-CBE0B0B4BB0C}"/>
              </a:ext>
            </a:extLst>
          </p:cNvPr>
          <p:cNvSpPr/>
          <p:nvPr/>
        </p:nvSpPr>
        <p:spPr bwMode="white">
          <a:xfrm>
            <a:off x="3876384" y="2507503"/>
            <a:ext cx="649528" cy="34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131475-6FF2-FF5C-C385-F91DB272AEFD}"/>
              </a:ext>
            </a:extLst>
          </p:cNvPr>
          <p:cNvSpPr/>
          <p:nvPr/>
        </p:nvSpPr>
        <p:spPr bwMode="white">
          <a:xfrm>
            <a:off x="3380116" y="3230240"/>
            <a:ext cx="1291757" cy="35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A7672A-0BFD-BD02-C697-96DD2CC902E2}"/>
              </a:ext>
            </a:extLst>
          </p:cNvPr>
          <p:cNvSpPr/>
          <p:nvPr/>
        </p:nvSpPr>
        <p:spPr bwMode="white">
          <a:xfrm>
            <a:off x="2037271" y="3960278"/>
            <a:ext cx="664124" cy="35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F6364A-709D-946D-4F22-50B313B1658F}"/>
              </a:ext>
            </a:extLst>
          </p:cNvPr>
          <p:cNvSpPr/>
          <p:nvPr/>
        </p:nvSpPr>
        <p:spPr bwMode="white">
          <a:xfrm>
            <a:off x="3781509" y="4690316"/>
            <a:ext cx="1320950" cy="34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A139FF-D74D-A02C-3DF0-EE7CAEC61AA8}"/>
              </a:ext>
            </a:extLst>
          </p:cNvPr>
          <p:cNvSpPr/>
          <p:nvPr/>
        </p:nvSpPr>
        <p:spPr bwMode="white">
          <a:xfrm>
            <a:off x="2460559" y="5413054"/>
            <a:ext cx="722508" cy="34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76DA06-71A1-9512-87EA-D0958059C2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9401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172C5E-E77C-1A3C-3893-EA8A77EE7664}"/>
              </a:ext>
            </a:extLst>
          </p:cNvPr>
          <p:cNvSpPr/>
          <p:nvPr/>
        </p:nvSpPr>
        <p:spPr bwMode="white">
          <a:xfrm>
            <a:off x="1320278" y="3672524"/>
            <a:ext cx="4559697" cy="4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B161B0D-5BC1-5C9B-EBF5-0B98387EF7F7}"/>
              </a:ext>
            </a:extLst>
          </p:cNvPr>
          <p:cNvSpPr/>
          <p:nvPr/>
        </p:nvSpPr>
        <p:spPr bwMode="white">
          <a:xfrm>
            <a:off x="1199456" y="4365104"/>
            <a:ext cx="4559697" cy="4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5A4C98A-4746-2A7A-CFE6-3BEE75B2E102}"/>
              </a:ext>
            </a:extLst>
          </p:cNvPr>
          <p:cNvSpPr/>
          <p:nvPr/>
        </p:nvSpPr>
        <p:spPr bwMode="white">
          <a:xfrm>
            <a:off x="1235409" y="5188169"/>
            <a:ext cx="4559697" cy="4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71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0002B0-9619-2069-496F-B3AB9CD608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94853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7C2EE9A-F66C-079F-D4E4-754309400EBA}"/>
              </a:ext>
            </a:extLst>
          </p:cNvPr>
          <p:cNvSpPr/>
          <p:nvPr/>
        </p:nvSpPr>
        <p:spPr bwMode="white">
          <a:xfrm>
            <a:off x="1127448" y="3743422"/>
            <a:ext cx="4559697" cy="134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969596D-2041-373A-E0AE-9918E65021F6}"/>
              </a:ext>
            </a:extLst>
          </p:cNvPr>
          <p:cNvSpPr/>
          <p:nvPr/>
        </p:nvSpPr>
        <p:spPr bwMode="white">
          <a:xfrm>
            <a:off x="1055440" y="5445224"/>
            <a:ext cx="4559697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61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ADDDDA-13B1-163B-F6C9-3BF3B0C5A9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0800000" cy="508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0288531-FA29-543C-2C22-511D5BB3C7F4}"/>
              </a:ext>
            </a:extLst>
          </p:cNvPr>
          <p:cNvSpPr/>
          <p:nvPr/>
        </p:nvSpPr>
        <p:spPr bwMode="white">
          <a:xfrm>
            <a:off x="911424" y="1268760"/>
            <a:ext cx="4559697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E69791B-EB7F-B216-36A8-8736CDF5860D}"/>
              </a:ext>
            </a:extLst>
          </p:cNvPr>
          <p:cNvSpPr/>
          <p:nvPr/>
        </p:nvSpPr>
        <p:spPr bwMode="white">
          <a:xfrm>
            <a:off x="983432" y="2952444"/>
            <a:ext cx="4559697" cy="112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D504C012-5441-B88D-10CE-D683985A7B5C}"/>
              </a:ext>
            </a:extLst>
          </p:cNvPr>
          <p:cNvSpPr/>
          <p:nvPr/>
        </p:nvSpPr>
        <p:spPr bwMode="white">
          <a:xfrm>
            <a:off x="1068481" y="4426217"/>
            <a:ext cx="4559697" cy="4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C30C3DE0-90A4-1D34-F80E-FBFE5812AE28}"/>
              </a:ext>
            </a:extLst>
          </p:cNvPr>
          <p:cNvSpPr/>
          <p:nvPr/>
        </p:nvSpPr>
        <p:spPr bwMode="white">
          <a:xfrm>
            <a:off x="1077485" y="5299380"/>
            <a:ext cx="4559697" cy="4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93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3C032-FB74-9CE3-B63C-CCB283D071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8991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BE95C31-0E39-3F02-7071-CAE4E2656771}"/>
              </a:ext>
            </a:extLst>
          </p:cNvPr>
          <p:cNvSpPr/>
          <p:nvPr/>
        </p:nvSpPr>
        <p:spPr bwMode="white">
          <a:xfrm>
            <a:off x="1127448" y="3340509"/>
            <a:ext cx="4559697" cy="4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26C2588-568C-9F7F-FE65-4B6EE08DD569}"/>
              </a:ext>
            </a:extLst>
          </p:cNvPr>
          <p:cNvSpPr/>
          <p:nvPr/>
        </p:nvSpPr>
        <p:spPr bwMode="white">
          <a:xfrm>
            <a:off x="1165579" y="4077072"/>
            <a:ext cx="455969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37B2E08-3564-74E4-A03F-8E71C4C9D72D}"/>
              </a:ext>
            </a:extLst>
          </p:cNvPr>
          <p:cNvSpPr/>
          <p:nvPr/>
        </p:nvSpPr>
        <p:spPr bwMode="white">
          <a:xfrm>
            <a:off x="983432" y="4943122"/>
            <a:ext cx="4559697" cy="4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64AC77E-6752-5EA2-B086-2015FD8F71CC}"/>
              </a:ext>
            </a:extLst>
          </p:cNvPr>
          <p:cNvSpPr/>
          <p:nvPr/>
        </p:nvSpPr>
        <p:spPr bwMode="white">
          <a:xfrm>
            <a:off x="982564" y="5709664"/>
            <a:ext cx="4559697" cy="95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6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A1D00D-824B-DD25-B6E1-1D0D70C436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0800000" cy="335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E1AAB2F-4B31-C8AA-0B35-5A68E1B8E3E2}"/>
              </a:ext>
            </a:extLst>
          </p:cNvPr>
          <p:cNvSpPr/>
          <p:nvPr/>
        </p:nvSpPr>
        <p:spPr bwMode="white">
          <a:xfrm>
            <a:off x="983432" y="1340768"/>
            <a:ext cx="54726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576C23B-3758-90FD-D115-61B3F20A4A74}"/>
              </a:ext>
            </a:extLst>
          </p:cNvPr>
          <p:cNvSpPr/>
          <p:nvPr/>
        </p:nvSpPr>
        <p:spPr bwMode="white">
          <a:xfrm>
            <a:off x="767408" y="2314956"/>
            <a:ext cx="5472608" cy="970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0EE86A6-812B-2EFF-61A7-FBFF0CC3B01D}"/>
              </a:ext>
            </a:extLst>
          </p:cNvPr>
          <p:cNvSpPr/>
          <p:nvPr/>
        </p:nvSpPr>
        <p:spPr bwMode="white">
          <a:xfrm>
            <a:off x="962921" y="3595894"/>
            <a:ext cx="54726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27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04C62-1FEB-275D-5E38-EFFACEB4BC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4C9E5FB-F2E5-8A5F-0E1E-4480D0D62A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27" b="38743"/>
          <a:stretch/>
        </p:blipFill>
        <p:spPr>
          <a:xfrm>
            <a:off x="5951984" y="3645024"/>
            <a:ext cx="4248472" cy="2882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9977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E26D7C-8590-B271-1679-86B58E2E0A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384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38D105C-B2B1-C66E-E5D5-BB170DEC4E7B}"/>
              </a:ext>
            </a:extLst>
          </p:cNvPr>
          <p:cNvSpPr/>
          <p:nvPr/>
        </p:nvSpPr>
        <p:spPr bwMode="white">
          <a:xfrm>
            <a:off x="767408" y="1196752"/>
            <a:ext cx="54726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00706A9-1F73-B4E3-F93C-7680FAD1372F}"/>
              </a:ext>
            </a:extLst>
          </p:cNvPr>
          <p:cNvSpPr/>
          <p:nvPr/>
        </p:nvSpPr>
        <p:spPr bwMode="white">
          <a:xfrm>
            <a:off x="695400" y="2132856"/>
            <a:ext cx="547260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EB2D49B3-D8AD-5BA7-EC59-04018558DACE}"/>
              </a:ext>
            </a:extLst>
          </p:cNvPr>
          <p:cNvSpPr/>
          <p:nvPr/>
        </p:nvSpPr>
        <p:spPr bwMode="white">
          <a:xfrm>
            <a:off x="767408" y="3788720"/>
            <a:ext cx="48245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CA657D73-1771-8DDE-0171-5ABC56D0DD1C}"/>
              </a:ext>
            </a:extLst>
          </p:cNvPr>
          <p:cNvSpPr/>
          <p:nvPr/>
        </p:nvSpPr>
        <p:spPr bwMode="white">
          <a:xfrm>
            <a:off x="767408" y="4689366"/>
            <a:ext cx="5472608" cy="1331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BD94BF4A-E231-3B40-A7CE-71E0DF00F2A5}"/>
              </a:ext>
            </a:extLst>
          </p:cNvPr>
          <p:cNvSpPr/>
          <p:nvPr/>
        </p:nvSpPr>
        <p:spPr bwMode="white">
          <a:xfrm>
            <a:off x="837742" y="6021288"/>
            <a:ext cx="54726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84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  <p:bldP spid="3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2024-04-27T13:39:43Z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