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07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92" name="yt_shape_11392"/>
              <p:cNvSpPr txBox="1"/>
              <p:nvPr/>
            </p:nvSpPr>
            <p:spPr>
              <a:xfrm>
                <a:off x="540119" y="998898"/>
                <a:ext cx="11492915" cy="5220203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题节选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取什么值时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3d72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的一元二次方程有实数根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没有实数根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解：原方程可化为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的一元二次方程没有实数根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92" name="yt_shape_11392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98898"/>
                <a:ext cx="11492915" cy="5220203"/>
              </a:xfrm>
              <a:prstGeom prst="rect">
                <a:avLst/>
              </a:prstGeom>
              <a:blipFill>
                <a:blip r:embed="rId2"/>
                <a:stretch>
                  <a:fillRect l="-954" t="-932" b="-1166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347D98-F0B9-917A-4B8D-EEC02C49291E}"/>
                  </a:ext>
                </a:extLst>
              </p:cNvPr>
              <p:cNvSpPr txBox="1"/>
              <p:nvPr/>
            </p:nvSpPr>
            <p:spPr>
              <a:xfrm>
                <a:off x="522108" y="2378556"/>
                <a:ext cx="49203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mathAnswerShape': 1}">
                <a:extLst>
                  <a:ext uri="{FF2B5EF4-FFF2-40B4-BE49-F238E27FC236}">
                    <a16:creationId xmlns:a16="http://schemas.microsoft.com/office/drawing/2014/main" id="{84347D98-F0B9-917A-4B8D-EEC02C4929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8" y="2378556"/>
                <a:ext cx="4920361" cy="766077"/>
              </a:xfrm>
              <a:prstGeom prst="rect">
                <a:avLst/>
              </a:prstGeom>
              <a:blipFill>
                <a:blip r:embed="rId3"/>
                <a:stretch>
                  <a:fillRect l="-1983" r="-198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16C7AC2-6EB6-0FBA-A1B5-C16E05471E22}"/>
              </a:ext>
            </a:extLst>
          </p:cNvPr>
          <p:cNvSpPr txBox="1"/>
          <p:nvPr/>
        </p:nvSpPr>
        <p:spPr>
          <a:xfrm>
            <a:off x="522108" y="3051021"/>
            <a:ext cx="4448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的一元二次方程有实数根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CC22F0-5721-C463-38D2-27F6C595E137}"/>
              </a:ext>
            </a:extLst>
          </p:cNvPr>
          <p:cNvSpPr txBox="1"/>
          <p:nvPr/>
        </p:nvSpPr>
        <p:spPr>
          <a:xfrm>
            <a:off x="522108" y="4001997"/>
            <a:ext cx="514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解：原方程可化为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22FBB4-FB4E-4C0C-4916-79CD63FA4772}"/>
              </a:ext>
            </a:extLst>
          </p:cNvPr>
          <p:cNvSpPr txBox="1"/>
          <p:nvPr/>
        </p:nvSpPr>
        <p:spPr>
          <a:xfrm>
            <a:off x="522108" y="4477485"/>
            <a:ext cx="632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971FB50-6EB6-8BEA-177F-B54A9F36FED6}"/>
                  </a:ext>
                </a:extLst>
              </p:cNvPr>
              <p:cNvSpPr txBox="1"/>
              <p:nvPr/>
            </p:nvSpPr>
            <p:spPr>
              <a:xfrm>
                <a:off x="522108" y="4952973"/>
                <a:ext cx="49203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, 'mathAnswerShape': 1}">
                <a:extLst>
                  <a:ext uri="{FF2B5EF4-FFF2-40B4-BE49-F238E27FC236}">
                    <a16:creationId xmlns:a16="http://schemas.microsoft.com/office/drawing/2014/main" id="{5971FB50-6EB6-8BEA-177F-B54A9F36F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8" y="4952973"/>
                <a:ext cx="4920361" cy="766077"/>
              </a:xfrm>
              <a:prstGeom prst="rect">
                <a:avLst/>
              </a:prstGeom>
              <a:blipFill>
                <a:blip r:embed="rId4"/>
                <a:stretch>
                  <a:fillRect l="-1983" r="-198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619BA85-E43C-FF59-7315-0E979910130E}"/>
              </a:ext>
            </a:extLst>
          </p:cNvPr>
          <p:cNvSpPr txBox="1"/>
          <p:nvPr/>
        </p:nvSpPr>
        <p:spPr>
          <a:xfrm>
            <a:off x="522108" y="5625438"/>
            <a:ext cx="4753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的一元二次方程没有实数根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4" name="yt_shape_11394"/>
          <p:cNvSpPr txBox="1"/>
          <p:nvPr/>
        </p:nvSpPr>
        <p:spPr>
          <a:xfrm>
            <a:off x="551384" y="1340768"/>
            <a:ext cx="106022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有两个不相等的实数根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95" name="yt_shape_11395"/>
          <p:cNvSpPr txBox="1"/>
          <p:nvPr/>
        </p:nvSpPr>
        <p:spPr>
          <a:xfrm>
            <a:off x="551384" y="1820071"/>
            <a:ext cx="3156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396" name="yt_shape_11396"/>
          <p:cNvSpPr txBox="1"/>
          <p:nvPr/>
        </p:nvSpPr>
        <p:spPr>
          <a:xfrm>
            <a:off x="551384" y="2299374"/>
            <a:ext cx="5387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取一个负整数值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解这个方程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97" name="yt_shape_11397"/>
          <p:cNvSpPr txBox="1"/>
          <p:nvPr/>
        </p:nvSpPr>
        <p:spPr>
          <a:xfrm>
            <a:off x="551384" y="2778677"/>
            <a:ext cx="77649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1398" name="yt_shape_11398"/>
          <p:cNvSpPr txBox="1"/>
          <p:nvPr/>
        </p:nvSpPr>
        <p:spPr>
          <a:xfrm>
            <a:off x="551384" y="3257980"/>
            <a:ext cx="1694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11399" name="yt_shape_11399"/>
          <p:cNvSpPr txBox="1"/>
          <p:nvPr/>
        </p:nvSpPr>
        <p:spPr>
          <a:xfrm>
            <a:off x="551384" y="3737283"/>
            <a:ext cx="56762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，则方程即为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1400" name="yt_shape_11400"/>
          <p:cNvSpPr txBox="1"/>
          <p:nvPr/>
        </p:nvSpPr>
        <p:spPr>
          <a:xfrm>
            <a:off x="551384" y="4216586"/>
            <a:ext cx="536845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，则方程即为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401" name="yt_shape_11401"/>
              <p:cNvSpPr txBox="1"/>
              <p:nvPr/>
            </p:nvSpPr>
            <p:spPr>
              <a:xfrm>
                <a:off x="551384" y="5176021"/>
                <a:ext cx="404944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401" name="yt_shape_114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176021"/>
                <a:ext cx="4049442" cy="466666"/>
              </a:xfrm>
              <a:prstGeom prst="rect">
                <a:avLst/>
              </a:prstGeom>
              <a:blipFill>
                <a:blip r:embed="rId2"/>
                <a:stretch>
                  <a:fillRect l="-4511" t="-3896" r="-345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7FBAED2-9FAF-D401-C0BA-5E49CD86C1D7}"/>
              </a:ext>
            </a:extLst>
          </p:cNvPr>
          <p:cNvSpPr txBox="1"/>
          <p:nvPr/>
        </p:nvSpPr>
        <p:spPr>
          <a:xfrm>
            <a:off x="461373" y="2731871"/>
            <a:ext cx="78699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57F27A-47D1-AE79-0DFF-B31A99350D2D}"/>
              </a:ext>
            </a:extLst>
          </p:cNvPr>
          <p:cNvSpPr txBox="1"/>
          <p:nvPr/>
        </p:nvSpPr>
        <p:spPr>
          <a:xfrm>
            <a:off x="461373" y="3211174"/>
            <a:ext cx="1858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41EAE7-3673-1001-E57C-E469025B9368}"/>
              </a:ext>
            </a:extLst>
          </p:cNvPr>
          <p:cNvSpPr txBox="1"/>
          <p:nvPr/>
        </p:nvSpPr>
        <p:spPr>
          <a:xfrm>
            <a:off x="461373" y="3690477"/>
            <a:ext cx="5801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，则方程即为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0808C0-911E-96D8-587F-A4D263464FBB}"/>
              </a:ext>
            </a:extLst>
          </p:cNvPr>
          <p:cNvSpPr txBox="1"/>
          <p:nvPr/>
        </p:nvSpPr>
        <p:spPr>
          <a:xfrm>
            <a:off x="461373" y="4169780"/>
            <a:ext cx="265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909DB7-395A-A7A1-403C-0A74CBA2276E}"/>
              </a:ext>
            </a:extLst>
          </p:cNvPr>
          <p:cNvSpPr txBox="1"/>
          <p:nvPr/>
        </p:nvSpPr>
        <p:spPr>
          <a:xfrm>
            <a:off x="461373" y="4645268"/>
            <a:ext cx="549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，则方程即为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9630E31-611D-55F7-F311-3F4B18078AA0}"/>
                  </a:ext>
                </a:extLst>
              </p:cNvPr>
              <p:cNvSpPr txBox="1"/>
              <p:nvPr/>
            </p:nvSpPr>
            <p:spPr>
              <a:xfrm>
                <a:off x="461373" y="5129215"/>
                <a:ext cx="4190365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9630E31-611D-55F7-F311-3F4B18078A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129215"/>
                <a:ext cx="4190365" cy="555765"/>
              </a:xfrm>
              <a:prstGeom prst="rect">
                <a:avLst/>
              </a:prstGeom>
              <a:blipFill>
                <a:blip r:embed="rId3"/>
                <a:stretch>
                  <a:fillRect l="-2329" r="-2183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6" name="yt_shape_11406"/>
          <p:cNvSpPr txBox="1"/>
          <p:nvPr/>
        </p:nvSpPr>
        <p:spPr>
          <a:xfrm>
            <a:off x="540000" y="900000"/>
            <a:ext cx="1088599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方程总有两个实数根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07" name="yt_shape_11407"/>
              <p:cNvSpPr txBox="1"/>
              <p:nvPr/>
            </p:nvSpPr>
            <p:spPr>
              <a:xfrm>
                <a:off x="540000" y="2339566"/>
                <a:ext cx="7458773" cy="30306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解：将方程因式分解为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为正整数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为整数，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即方程的两个实数根都是整数，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正整数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07" name="yt_shape_11407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9566"/>
                <a:ext cx="7458773" cy="3030638"/>
              </a:xfrm>
              <a:prstGeom prst="rect">
                <a:avLst/>
              </a:prstGeom>
              <a:blipFill>
                <a:blip r:embed="rId2"/>
                <a:stretch>
                  <a:fillRect l="-2535" t="-1811" r="-1554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30EB80C-5EAC-7D2B-EB49-D2B2E7B442B0}"/>
              </a:ext>
            </a:extLst>
          </p:cNvPr>
          <p:cNvSpPr txBox="1"/>
          <p:nvPr/>
        </p:nvSpPr>
        <p:spPr>
          <a:xfrm>
            <a:off x="335360" y="2255826"/>
            <a:ext cx="10960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EEFC6-65FE-7BA0-4C8E-00EDECD0415F}"/>
              </a:ext>
            </a:extLst>
          </p:cNvPr>
          <p:cNvSpPr txBox="1"/>
          <p:nvPr/>
        </p:nvSpPr>
        <p:spPr>
          <a:xfrm>
            <a:off x="335360" y="2731314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393B02-77B6-66FD-8800-1FAD3DFEE16D}"/>
              </a:ext>
            </a:extLst>
          </p:cNvPr>
          <p:cNvSpPr txBox="1"/>
          <p:nvPr/>
        </p:nvSpPr>
        <p:spPr>
          <a:xfrm>
            <a:off x="335360" y="3142238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方程总有两个实数根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A4FAAE-34E7-5AD7-F940-54F8A1523BA1}"/>
              </a:ext>
            </a:extLst>
          </p:cNvPr>
          <p:cNvSpPr txBox="1"/>
          <p:nvPr/>
        </p:nvSpPr>
        <p:spPr>
          <a:xfrm>
            <a:off x="335360" y="3568390"/>
            <a:ext cx="756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解：将方程因式分解为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E0DCE1-A95E-1792-C3E7-DAD2CD47CDE6}"/>
              </a:ext>
            </a:extLst>
          </p:cNvPr>
          <p:cNvSpPr txBox="1"/>
          <p:nvPr/>
        </p:nvSpPr>
        <p:spPr>
          <a:xfrm>
            <a:off x="335360" y="3967707"/>
            <a:ext cx="360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5E3C07-8270-8E09-50C0-C17C5973DA46}"/>
                  </a:ext>
                </a:extLst>
              </p:cNvPr>
              <p:cNvSpPr txBox="1"/>
              <p:nvPr/>
            </p:nvSpPr>
            <p:spPr>
              <a:xfrm>
                <a:off x="335360" y="4283088"/>
                <a:ext cx="2731833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5E3C07-8270-8E09-50C0-C17C5973DA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283088"/>
                <a:ext cx="2731833" cy="768617"/>
              </a:xfrm>
              <a:prstGeom prst="rect">
                <a:avLst/>
              </a:prstGeom>
              <a:blipFill>
                <a:blip r:embed="rId3"/>
                <a:stretch>
                  <a:fillRect l="-3348" r="-37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C3FD30A-6BB8-55AB-BAB4-9828B50FD34C}"/>
              </a:ext>
            </a:extLst>
          </p:cNvPr>
          <p:cNvSpPr txBox="1"/>
          <p:nvPr/>
        </p:nvSpPr>
        <p:spPr>
          <a:xfrm>
            <a:off x="335360" y="4834832"/>
            <a:ext cx="474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为正整数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1984494-0FF4-2175-6574-5984CCB9A11B}"/>
              </a:ext>
            </a:extLst>
          </p:cNvPr>
          <p:cNvSpPr txBox="1"/>
          <p:nvPr/>
        </p:nvSpPr>
        <p:spPr>
          <a:xfrm>
            <a:off x="335360" y="5259203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即方程的两个实数根都是整数，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C3BEE20-37D1-7769-B0E1-FC7990CC635C}"/>
              </a:ext>
            </a:extLst>
          </p:cNvPr>
          <p:cNvSpPr txBox="1"/>
          <p:nvPr/>
        </p:nvSpPr>
        <p:spPr>
          <a:xfrm>
            <a:off x="335360" y="5627477"/>
            <a:ext cx="3315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正整数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03" name="yt_shape_11403"/>
          <p:cNvSpPr txBox="1"/>
          <p:nvPr/>
        </p:nvSpPr>
        <p:spPr>
          <a:xfrm>
            <a:off x="335360" y="915344"/>
            <a:ext cx="86145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04" name="yt_shape_11404"/>
          <p:cNvSpPr txBox="1"/>
          <p:nvPr/>
        </p:nvSpPr>
        <p:spPr>
          <a:xfrm>
            <a:off x="335360" y="1394647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方程总有两个实数根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405" name="yt_shape_11405"/>
          <p:cNvSpPr txBox="1"/>
          <p:nvPr/>
        </p:nvSpPr>
        <p:spPr>
          <a:xfrm>
            <a:off x="335360" y="1873950"/>
            <a:ext cx="73209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若方程的两个实数根都是整数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求正整数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0" name="yt_shape_11410"/>
          <p:cNvSpPr txBox="1"/>
          <p:nvPr/>
        </p:nvSpPr>
        <p:spPr>
          <a:xfrm>
            <a:off x="551384" y="1912778"/>
            <a:ext cx="1006365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如果方程有两个相等的实数根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是直角三角形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方程有两个相等的实数根，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是直角三角形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168D7E-5F6E-6656-5463-272A42B49683}"/>
              </a:ext>
            </a:extLst>
          </p:cNvPr>
          <p:cNvSpPr txBox="1"/>
          <p:nvPr/>
        </p:nvSpPr>
        <p:spPr>
          <a:xfrm>
            <a:off x="490760" y="2547376"/>
            <a:ext cx="534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99CA2A-1ADA-6DBD-7F2E-C7CC73B98FE1}"/>
              </a:ext>
            </a:extLst>
          </p:cNvPr>
          <p:cNvSpPr txBox="1"/>
          <p:nvPr/>
        </p:nvSpPr>
        <p:spPr>
          <a:xfrm>
            <a:off x="490760" y="302286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方程有两个相等的实数根，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895074-9872-4260-F648-3144C1FA0DA4}"/>
              </a:ext>
            </a:extLst>
          </p:cNvPr>
          <p:cNvSpPr txBox="1"/>
          <p:nvPr/>
        </p:nvSpPr>
        <p:spPr>
          <a:xfrm>
            <a:off x="490760" y="3498352"/>
            <a:ext cx="5371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B3005E-A226-B7B1-CD91-D081DCE65CA3}"/>
              </a:ext>
            </a:extLst>
          </p:cNvPr>
          <p:cNvSpPr txBox="1"/>
          <p:nvPr/>
        </p:nvSpPr>
        <p:spPr>
          <a:xfrm>
            <a:off x="490760" y="3973840"/>
            <a:ext cx="2972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B42170-6FAE-1DCD-8CE2-522FB8EEF44E}"/>
              </a:ext>
            </a:extLst>
          </p:cNvPr>
          <p:cNvSpPr txBox="1"/>
          <p:nvPr/>
        </p:nvSpPr>
        <p:spPr>
          <a:xfrm>
            <a:off x="490760" y="4449328"/>
            <a:ext cx="2058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F07CED-66D7-847D-66AB-82263F3A4C94}"/>
              </a:ext>
            </a:extLst>
          </p:cNvPr>
          <p:cNvSpPr txBox="1"/>
          <p:nvPr/>
        </p:nvSpPr>
        <p:spPr>
          <a:xfrm>
            <a:off x="490760" y="4924816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09" name="yt_shape_11409"/>
          <p:cNvSpPr txBox="1"/>
          <p:nvPr/>
        </p:nvSpPr>
        <p:spPr>
          <a:xfrm>
            <a:off x="551384" y="9807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【拓展】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2475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三边的长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3" name="yt_shape_11413"/>
          <p:cNvSpPr txBox="1"/>
          <p:nvPr/>
        </p:nvSpPr>
        <p:spPr>
          <a:xfrm>
            <a:off x="540000" y="2254479"/>
            <a:ext cx="471603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B55132-9A0F-A129-380A-7AC24E0213DD}"/>
              </a:ext>
            </a:extLst>
          </p:cNvPr>
          <p:cNvSpPr txBox="1"/>
          <p:nvPr/>
        </p:nvSpPr>
        <p:spPr>
          <a:xfrm>
            <a:off x="449989" y="2207673"/>
            <a:ext cx="4355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2ABF52-A971-3EE0-C7F3-FEF851017CA9}"/>
              </a:ext>
            </a:extLst>
          </p:cNvPr>
          <p:cNvSpPr txBox="1"/>
          <p:nvPr/>
        </p:nvSpPr>
        <p:spPr>
          <a:xfrm>
            <a:off x="449989" y="2683161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468E8F-42EA-D5B7-A17D-68FB25D8B15F}"/>
              </a:ext>
            </a:extLst>
          </p:cNvPr>
          <p:cNvSpPr txBox="1"/>
          <p:nvPr/>
        </p:nvSpPr>
        <p:spPr>
          <a:xfrm>
            <a:off x="449989" y="3158649"/>
            <a:ext cx="4850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7FCFD1-FCEF-B78C-364A-116A2F0B7983}"/>
              </a:ext>
            </a:extLst>
          </p:cNvPr>
          <p:cNvSpPr txBox="1"/>
          <p:nvPr/>
        </p:nvSpPr>
        <p:spPr>
          <a:xfrm>
            <a:off x="449989" y="3634137"/>
            <a:ext cx="244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7F1BC9-A171-E99A-B2E1-61A5C9FD08AF}"/>
              </a:ext>
            </a:extLst>
          </p:cNvPr>
          <p:cNvSpPr txBox="1"/>
          <p:nvPr/>
        </p:nvSpPr>
        <p:spPr>
          <a:xfrm>
            <a:off x="449989" y="4109625"/>
            <a:ext cx="2653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410">
            <a:extLst>
              <a:ext uri="{FF2B5EF4-FFF2-40B4-BE49-F238E27FC236}">
                <a16:creationId xmlns:a16="http://schemas.microsoft.com/office/drawing/2014/main" id="{D572EC30-A0C7-7F6A-7F3C-6AEB19D93EDC}"/>
              </a:ext>
            </a:extLst>
          </p:cNvPr>
          <p:cNvSpPr txBox="1"/>
          <p:nvPr/>
        </p:nvSpPr>
        <p:spPr>
          <a:xfrm>
            <a:off x="540000" y="1714282"/>
            <a:ext cx="1006365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试求这个一元二次方程的根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是直角三角形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方程有两个相等的实数根，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是直角三角形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1300</Words>
  <Application>Microsoft Office PowerPoint</Application>
  <PresentationFormat>宽屏</PresentationFormat>
  <Paragraphs>88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5</cp:revision>
  <dcterms:created xsi:type="dcterms:W3CDTF">2024-04-25T06:40:28Z</dcterms:created>
  <dcterms:modified xsi:type="dcterms:W3CDTF">2024-04-25T08:13:48Z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