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4" r:id="rId4"/>
    <p:sldId id="353" r:id="rId5"/>
    <p:sldId id="350" r:id="rId6"/>
    <p:sldId id="349" r:id="rId7"/>
    <p:sldId id="348" r:id="rId8"/>
    <p:sldId id="347" r:id="rId9"/>
    <p:sldId id="346" r:id="rId10"/>
    <p:sldId id="345" r:id="rId11"/>
    <p:sldId id="342" r:id="rId12"/>
    <p:sldId id="341" r:id="rId13"/>
    <p:sldId id="338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82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46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4F55F5C-CDA9-A513-08E0-25D4756A8A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204" y="3043183"/>
            <a:ext cx="8535591" cy="7716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927520-941F-2485-E790-5B15B2FAA9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9335E4-3993-DD95-FCB9-6BB9E44DD581}"/>
              </a:ext>
            </a:extLst>
          </p:cNvPr>
          <p:cNvSpPr/>
          <p:nvPr/>
        </p:nvSpPr>
        <p:spPr bwMode="white">
          <a:xfrm>
            <a:off x="7100952" y="3120231"/>
            <a:ext cx="1104761" cy="55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0D039CC-D19E-710B-0790-CDE5D5C9110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3789040"/>
            <a:ext cx="3908975" cy="2906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332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5492AC-F7BB-B72D-8F7A-9959F132EE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764" y="908720"/>
            <a:ext cx="10126355" cy="3465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8C8204-BA2C-D39D-4D31-8BD80D9144C4}"/>
              </a:ext>
            </a:extLst>
          </p:cNvPr>
          <p:cNvSpPr/>
          <p:nvPr/>
        </p:nvSpPr>
        <p:spPr bwMode="white">
          <a:xfrm>
            <a:off x="2927648" y="3645024"/>
            <a:ext cx="1296144" cy="536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BFC8501-8BF1-45DC-134A-8A77AB51053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4" y="3501008"/>
            <a:ext cx="3528392" cy="2819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3892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D57782-30DA-00BD-1AA6-1B99AAAE79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80728"/>
            <a:ext cx="9192424" cy="3181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B6387E-C917-7BEA-26D7-9BB84BE54E79}"/>
              </a:ext>
            </a:extLst>
          </p:cNvPr>
          <p:cNvSpPr/>
          <p:nvPr/>
        </p:nvSpPr>
        <p:spPr bwMode="white">
          <a:xfrm>
            <a:off x="7392144" y="3501008"/>
            <a:ext cx="1944216" cy="560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9C7A75C-CC2B-D168-8632-70ECEE1C20E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3573016"/>
            <a:ext cx="3960440" cy="317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4837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B3F366-6EB9-CB2C-1126-7ACB0AFE43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8928993" cy="3606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3CA2E5C-9811-9BCB-4A78-08B4B08AF59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384" y="1501243"/>
            <a:ext cx="2808312" cy="2421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B1CAE35-F266-5BD3-6F0F-E642CFC08CA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581128"/>
            <a:ext cx="8928992" cy="1260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58683E-E04D-F4C9-1499-BE36A7669FCD}"/>
              </a:ext>
            </a:extLst>
          </p:cNvPr>
          <p:cNvSpPr/>
          <p:nvPr/>
        </p:nvSpPr>
        <p:spPr bwMode="white">
          <a:xfrm>
            <a:off x="2351584" y="4581128"/>
            <a:ext cx="864096" cy="1038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749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D647F2-3254-93F2-F892-AE38970E2D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9336440" cy="4682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F0A2E72-B39E-2A6B-000B-F786EEA67B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49" t="31255" r="7455" b="21241"/>
          <a:stretch/>
        </p:blipFill>
        <p:spPr>
          <a:xfrm>
            <a:off x="6312024" y="4869160"/>
            <a:ext cx="3421569" cy="1940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952336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552D8A-C5B2-2F7F-1080-48479F30ED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1151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C27442-D24D-67D4-12DF-7A9459E502D0}"/>
              </a:ext>
            </a:extLst>
          </p:cNvPr>
          <p:cNvSpPr/>
          <p:nvPr/>
        </p:nvSpPr>
        <p:spPr bwMode="white">
          <a:xfrm>
            <a:off x="845111" y="2708920"/>
            <a:ext cx="4240202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B7796C9-7F39-37D2-8450-9AB908217B66}"/>
              </a:ext>
            </a:extLst>
          </p:cNvPr>
          <p:cNvSpPr/>
          <p:nvPr/>
        </p:nvSpPr>
        <p:spPr bwMode="white">
          <a:xfrm>
            <a:off x="839416" y="4293096"/>
            <a:ext cx="37444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21FD863-B70C-0859-37AA-1E0FEE8C9378}"/>
              </a:ext>
            </a:extLst>
          </p:cNvPr>
          <p:cNvSpPr/>
          <p:nvPr/>
        </p:nvSpPr>
        <p:spPr bwMode="white">
          <a:xfrm>
            <a:off x="767408" y="5102676"/>
            <a:ext cx="5112568" cy="55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A61DD48-F14B-4865-91DE-CE36E83E7882}"/>
              </a:ext>
            </a:extLst>
          </p:cNvPr>
          <p:cNvSpPr/>
          <p:nvPr/>
        </p:nvSpPr>
        <p:spPr bwMode="white">
          <a:xfrm>
            <a:off x="839416" y="5966772"/>
            <a:ext cx="4320480" cy="55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02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1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2246DF-CB17-D327-8EA1-ABEEFB4F86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4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0FA5A18-9EAF-3826-1CE1-30E5C6E26561}"/>
              </a:ext>
            </a:extLst>
          </p:cNvPr>
          <p:cNvSpPr/>
          <p:nvPr/>
        </p:nvSpPr>
        <p:spPr bwMode="white">
          <a:xfrm>
            <a:off x="828288" y="1153236"/>
            <a:ext cx="10524295" cy="119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33E710B-9662-3B98-1D35-2FE295E6DA59}"/>
              </a:ext>
            </a:extLst>
          </p:cNvPr>
          <p:cNvSpPr/>
          <p:nvPr/>
        </p:nvSpPr>
        <p:spPr bwMode="white">
          <a:xfrm>
            <a:off x="911424" y="2564904"/>
            <a:ext cx="417646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9EA5BCF-15B8-DB14-383C-BB1F877D9925}"/>
              </a:ext>
            </a:extLst>
          </p:cNvPr>
          <p:cNvSpPr/>
          <p:nvPr/>
        </p:nvSpPr>
        <p:spPr bwMode="white">
          <a:xfrm>
            <a:off x="828288" y="3954458"/>
            <a:ext cx="37444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FB0B962-4770-60CA-677B-DD321ACB26F1}"/>
              </a:ext>
            </a:extLst>
          </p:cNvPr>
          <p:cNvSpPr/>
          <p:nvPr/>
        </p:nvSpPr>
        <p:spPr bwMode="white">
          <a:xfrm>
            <a:off x="911424" y="4775522"/>
            <a:ext cx="5184576" cy="77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976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6180CB-D864-0C65-325F-20BC98EA8A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9912504" cy="4221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D2E4C53-AF03-FF09-ADD0-AE100CEC4C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8" b="57495"/>
          <a:stretch/>
        </p:blipFill>
        <p:spPr>
          <a:xfrm>
            <a:off x="7320136" y="4221088"/>
            <a:ext cx="3572320" cy="2247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549574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727A5B-D08C-728B-96D4-945EE9D29D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24744"/>
            <a:ext cx="10800000" cy="381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86AA8A4-2A4B-0954-467D-DD2A3867CB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8" b="57495"/>
          <a:stretch/>
        </p:blipFill>
        <p:spPr>
          <a:xfrm>
            <a:off x="7032104" y="4077072"/>
            <a:ext cx="3572320" cy="2247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588930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31E524-F90A-2905-9A4F-4F09A9F979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80728"/>
            <a:ext cx="8140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38592D6-B186-0C7A-C85A-9ADB0A26AEAF}"/>
              </a:ext>
            </a:extLst>
          </p:cNvPr>
          <p:cNvSpPr/>
          <p:nvPr/>
        </p:nvSpPr>
        <p:spPr bwMode="white">
          <a:xfrm>
            <a:off x="911424" y="1052736"/>
            <a:ext cx="424847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DE726EE4-EA09-7B31-8BC4-5B196DE860F3}"/>
              </a:ext>
            </a:extLst>
          </p:cNvPr>
          <p:cNvSpPr/>
          <p:nvPr/>
        </p:nvSpPr>
        <p:spPr bwMode="white">
          <a:xfrm>
            <a:off x="911424" y="2204864"/>
            <a:ext cx="43204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7AE4F1FF-2D00-3554-42D4-51571FBCDD95}"/>
              </a:ext>
            </a:extLst>
          </p:cNvPr>
          <p:cNvSpPr/>
          <p:nvPr/>
        </p:nvSpPr>
        <p:spPr bwMode="white">
          <a:xfrm>
            <a:off x="914632" y="2898436"/>
            <a:ext cx="43204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8666B468-6DF0-5EBB-82D9-6FEEDF5B21D6}"/>
              </a:ext>
            </a:extLst>
          </p:cNvPr>
          <p:cNvSpPr/>
          <p:nvPr/>
        </p:nvSpPr>
        <p:spPr bwMode="white">
          <a:xfrm>
            <a:off x="933469" y="3913340"/>
            <a:ext cx="314630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5861FBF8-E74A-27E5-E953-425FA55A6434}"/>
              </a:ext>
            </a:extLst>
          </p:cNvPr>
          <p:cNvSpPr/>
          <p:nvPr/>
        </p:nvSpPr>
        <p:spPr bwMode="white">
          <a:xfrm>
            <a:off x="4101821" y="3661312"/>
            <a:ext cx="4320480" cy="84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9FCA1862-951D-B733-9780-121210B9411E}"/>
              </a:ext>
            </a:extLst>
          </p:cNvPr>
          <p:cNvSpPr/>
          <p:nvPr/>
        </p:nvSpPr>
        <p:spPr bwMode="white">
          <a:xfrm>
            <a:off x="815232" y="4885448"/>
            <a:ext cx="4560688" cy="703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8181C412-A2E2-083C-2AE4-10609E1B0092}"/>
              </a:ext>
            </a:extLst>
          </p:cNvPr>
          <p:cNvSpPr/>
          <p:nvPr/>
        </p:nvSpPr>
        <p:spPr bwMode="white">
          <a:xfrm>
            <a:off x="935336" y="5965568"/>
            <a:ext cx="5592712" cy="77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32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84EDA1-1B29-8A4D-FEC9-63CC376435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8F8B53-CF5D-B9F3-D26C-3166461A7C85}"/>
              </a:ext>
            </a:extLst>
          </p:cNvPr>
          <p:cNvSpPr/>
          <p:nvPr/>
        </p:nvSpPr>
        <p:spPr bwMode="white">
          <a:xfrm>
            <a:off x="10139047" y="2096313"/>
            <a:ext cx="342857" cy="40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F687E7-3B20-CE1E-A801-9F2C0739EF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0800000" cy="502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EBB64E9-8752-63BB-A143-5FC72E7A4760}"/>
              </a:ext>
            </a:extLst>
          </p:cNvPr>
          <p:cNvSpPr/>
          <p:nvPr/>
        </p:nvSpPr>
        <p:spPr bwMode="white">
          <a:xfrm>
            <a:off x="767408" y="975900"/>
            <a:ext cx="8280920" cy="1372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36BAF29A-91AA-FF17-0AB7-A807C7E9951E}"/>
              </a:ext>
            </a:extLst>
          </p:cNvPr>
          <p:cNvSpPr/>
          <p:nvPr/>
        </p:nvSpPr>
        <p:spPr bwMode="white">
          <a:xfrm>
            <a:off x="767408" y="2492896"/>
            <a:ext cx="691276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FB497721-0777-5B9D-441E-56CACAEB3065}"/>
              </a:ext>
            </a:extLst>
          </p:cNvPr>
          <p:cNvSpPr/>
          <p:nvPr/>
        </p:nvSpPr>
        <p:spPr bwMode="white">
          <a:xfrm>
            <a:off x="839416" y="3904194"/>
            <a:ext cx="4320480" cy="103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E7336D83-0597-3FFE-AF62-7313D384AF3B}"/>
              </a:ext>
            </a:extLst>
          </p:cNvPr>
          <p:cNvSpPr/>
          <p:nvPr/>
        </p:nvSpPr>
        <p:spPr bwMode="white">
          <a:xfrm>
            <a:off x="839416" y="5272346"/>
            <a:ext cx="7632848" cy="604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433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3CD613-2FD2-7792-4A07-77D239DE85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052736"/>
            <a:ext cx="10800000" cy="449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AA521DD-D25E-2378-F00E-C8B942E12BED}"/>
              </a:ext>
            </a:extLst>
          </p:cNvPr>
          <p:cNvSpPr/>
          <p:nvPr/>
        </p:nvSpPr>
        <p:spPr bwMode="white">
          <a:xfrm>
            <a:off x="911424" y="1056048"/>
            <a:ext cx="8424936" cy="78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53CF3CE-BF32-A2B0-05B8-896E61790EEF}"/>
              </a:ext>
            </a:extLst>
          </p:cNvPr>
          <p:cNvSpPr/>
          <p:nvPr/>
        </p:nvSpPr>
        <p:spPr bwMode="white">
          <a:xfrm>
            <a:off x="890912" y="2060848"/>
            <a:ext cx="4989063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607B187-18A9-6467-1771-8F0EEB03CDE1}"/>
              </a:ext>
            </a:extLst>
          </p:cNvPr>
          <p:cNvSpPr/>
          <p:nvPr/>
        </p:nvSpPr>
        <p:spPr bwMode="white">
          <a:xfrm>
            <a:off x="911424" y="3465004"/>
            <a:ext cx="5688632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EE0BEA6-A2A9-C82F-30D4-71CA5AA27773}"/>
              </a:ext>
            </a:extLst>
          </p:cNvPr>
          <p:cNvSpPr/>
          <p:nvPr/>
        </p:nvSpPr>
        <p:spPr bwMode="white">
          <a:xfrm>
            <a:off x="6620568" y="3753035"/>
            <a:ext cx="43204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EC2109C-88BB-6262-98C5-58AEC39B4872}"/>
              </a:ext>
            </a:extLst>
          </p:cNvPr>
          <p:cNvSpPr/>
          <p:nvPr/>
        </p:nvSpPr>
        <p:spPr bwMode="white">
          <a:xfrm>
            <a:off x="911424" y="4899926"/>
            <a:ext cx="77768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916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3CFBF8-3407-C722-1917-28164A7FA9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980728"/>
            <a:ext cx="9189178" cy="4752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F4747C5-24D6-B071-126B-0E0BF6B7CC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48" b="43744"/>
          <a:stretch/>
        </p:blipFill>
        <p:spPr>
          <a:xfrm>
            <a:off x="9120336" y="1988840"/>
            <a:ext cx="3600399" cy="2109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615106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1ADE52-AC62-3979-2038-1AC91E1F91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0800000" cy="556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25CC6E-545A-B27B-511F-0221211E4482}"/>
              </a:ext>
            </a:extLst>
          </p:cNvPr>
          <p:cNvSpPr/>
          <p:nvPr/>
        </p:nvSpPr>
        <p:spPr bwMode="white">
          <a:xfrm>
            <a:off x="5256145" y="4036374"/>
            <a:ext cx="1180952" cy="38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479A15-51F8-FD93-E39B-979A598B36E5}"/>
              </a:ext>
            </a:extLst>
          </p:cNvPr>
          <p:cNvSpPr/>
          <p:nvPr/>
        </p:nvSpPr>
        <p:spPr bwMode="white">
          <a:xfrm>
            <a:off x="2589479" y="4970856"/>
            <a:ext cx="1400000" cy="4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791FC4D-9DC2-213A-5C7F-A0407B3FB6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48" b="43744"/>
          <a:stretch/>
        </p:blipFill>
        <p:spPr>
          <a:xfrm>
            <a:off x="8976320" y="4581128"/>
            <a:ext cx="3600399" cy="2109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14944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FC5474-A4D1-85B8-4FB0-7DD56DC131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97782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A311D6F-516B-A30E-BE7D-BFC2656D3C64}"/>
              </a:ext>
            </a:extLst>
          </p:cNvPr>
          <p:cNvSpPr/>
          <p:nvPr/>
        </p:nvSpPr>
        <p:spPr bwMode="white">
          <a:xfrm>
            <a:off x="767408" y="1052736"/>
            <a:ext cx="43204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754E8D41-0EE1-639F-72F3-1B95EBE1752D}"/>
              </a:ext>
            </a:extLst>
          </p:cNvPr>
          <p:cNvSpPr/>
          <p:nvPr/>
        </p:nvSpPr>
        <p:spPr bwMode="white">
          <a:xfrm>
            <a:off x="819308" y="1916832"/>
            <a:ext cx="43204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5B8DA03E-3D81-B8CC-57A4-3580E7F1989D}"/>
              </a:ext>
            </a:extLst>
          </p:cNvPr>
          <p:cNvSpPr/>
          <p:nvPr/>
        </p:nvSpPr>
        <p:spPr bwMode="white">
          <a:xfrm>
            <a:off x="797906" y="2708920"/>
            <a:ext cx="432048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BA94A7E2-DF59-D6A9-D6CA-E04D4AA5D453}"/>
              </a:ext>
            </a:extLst>
          </p:cNvPr>
          <p:cNvSpPr/>
          <p:nvPr/>
        </p:nvSpPr>
        <p:spPr bwMode="white">
          <a:xfrm>
            <a:off x="865536" y="4004744"/>
            <a:ext cx="43204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88C02CF3-763E-62F5-BE6F-475A4C7D8383}"/>
              </a:ext>
            </a:extLst>
          </p:cNvPr>
          <p:cNvSpPr/>
          <p:nvPr/>
        </p:nvSpPr>
        <p:spPr bwMode="white">
          <a:xfrm>
            <a:off x="765711" y="4652816"/>
            <a:ext cx="43204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1F411B0B-2D64-ACE6-FA8E-FB4D6B42D786}"/>
              </a:ext>
            </a:extLst>
          </p:cNvPr>
          <p:cNvSpPr/>
          <p:nvPr/>
        </p:nvSpPr>
        <p:spPr bwMode="white">
          <a:xfrm>
            <a:off x="888386" y="5588920"/>
            <a:ext cx="4320480" cy="107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929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5EB92B-2FDE-DC6E-AB80-12F522A9D8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89043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EE71BB2-2FF5-DF78-2AD6-892F05F458C8}"/>
              </a:ext>
            </a:extLst>
          </p:cNvPr>
          <p:cNvSpPr/>
          <p:nvPr/>
        </p:nvSpPr>
        <p:spPr bwMode="white">
          <a:xfrm>
            <a:off x="911424" y="1196752"/>
            <a:ext cx="25202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D26B002E-5050-A22E-8B60-2A604E038F9E}"/>
              </a:ext>
            </a:extLst>
          </p:cNvPr>
          <p:cNvSpPr/>
          <p:nvPr/>
        </p:nvSpPr>
        <p:spPr bwMode="white">
          <a:xfrm>
            <a:off x="3398090" y="980728"/>
            <a:ext cx="432048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>
            <a:extLst>
              <a:ext uri="{FF2B5EF4-FFF2-40B4-BE49-F238E27FC236}">
                <a16:creationId xmlns:a16="http://schemas.microsoft.com/office/drawing/2014/main" id="{EAA8DE95-AD91-E6E1-95CB-A37E35BDC126}"/>
              </a:ext>
            </a:extLst>
          </p:cNvPr>
          <p:cNvSpPr/>
          <p:nvPr/>
        </p:nvSpPr>
        <p:spPr bwMode="white">
          <a:xfrm>
            <a:off x="899111" y="2239702"/>
            <a:ext cx="3828737" cy="90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>
            <a:extLst>
              <a:ext uri="{FF2B5EF4-FFF2-40B4-BE49-F238E27FC236}">
                <a16:creationId xmlns:a16="http://schemas.microsoft.com/office/drawing/2014/main" id="{B570F6E6-D6F6-060C-5C7B-FA20C4E75D8D}"/>
              </a:ext>
            </a:extLst>
          </p:cNvPr>
          <p:cNvSpPr/>
          <p:nvPr/>
        </p:nvSpPr>
        <p:spPr bwMode="white">
          <a:xfrm>
            <a:off x="4799856" y="2402303"/>
            <a:ext cx="43204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>
            <a:extLst>
              <a:ext uri="{FF2B5EF4-FFF2-40B4-BE49-F238E27FC236}">
                <a16:creationId xmlns:a16="http://schemas.microsoft.com/office/drawing/2014/main" id="{F2663940-A5A3-2B12-5E0B-35283E874DEC}"/>
              </a:ext>
            </a:extLst>
          </p:cNvPr>
          <p:cNvSpPr/>
          <p:nvPr/>
        </p:nvSpPr>
        <p:spPr bwMode="white">
          <a:xfrm>
            <a:off x="983432" y="3391624"/>
            <a:ext cx="2520280" cy="973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>
            <a:extLst>
              <a:ext uri="{FF2B5EF4-FFF2-40B4-BE49-F238E27FC236}">
                <a16:creationId xmlns:a16="http://schemas.microsoft.com/office/drawing/2014/main" id="{DC77DAD8-BCDA-476C-B0C3-A023417D845A}"/>
              </a:ext>
            </a:extLst>
          </p:cNvPr>
          <p:cNvSpPr/>
          <p:nvPr/>
        </p:nvSpPr>
        <p:spPr bwMode="white">
          <a:xfrm>
            <a:off x="3561323" y="3431920"/>
            <a:ext cx="4320480" cy="90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>
            <a:extLst>
              <a:ext uri="{FF2B5EF4-FFF2-40B4-BE49-F238E27FC236}">
                <a16:creationId xmlns:a16="http://schemas.microsoft.com/office/drawing/2014/main" id="{652F1DA1-3F2E-0F31-DBC6-69AEE5C8FC3E}"/>
              </a:ext>
            </a:extLst>
          </p:cNvPr>
          <p:cNvSpPr/>
          <p:nvPr/>
        </p:nvSpPr>
        <p:spPr bwMode="white">
          <a:xfrm>
            <a:off x="941620" y="4410080"/>
            <a:ext cx="43204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>
            <a:extLst>
              <a:ext uri="{FF2B5EF4-FFF2-40B4-BE49-F238E27FC236}">
                <a16:creationId xmlns:a16="http://schemas.microsoft.com/office/drawing/2014/main" id="{A466448D-B8F8-D8A1-30F4-718CF8F4ED83}"/>
              </a:ext>
            </a:extLst>
          </p:cNvPr>
          <p:cNvSpPr/>
          <p:nvPr/>
        </p:nvSpPr>
        <p:spPr bwMode="white">
          <a:xfrm>
            <a:off x="1005856" y="5251368"/>
            <a:ext cx="43204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>
            <a:extLst>
              <a:ext uri="{FF2B5EF4-FFF2-40B4-BE49-F238E27FC236}">
                <a16:creationId xmlns:a16="http://schemas.microsoft.com/office/drawing/2014/main" id="{930D20D4-30CD-1796-F9F4-DE817909D04B}"/>
              </a:ext>
            </a:extLst>
          </p:cNvPr>
          <p:cNvSpPr/>
          <p:nvPr/>
        </p:nvSpPr>
        <p:spPr bwMode="white">
          <a:xfrm>
            <a:off x="983432" y="5890014"/>
            <a:ext cx="73448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49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736C76-8324-E36C-7098-2A2C6A93D8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DF7624-4FFF-9FF2-5C20-22B213734ED2}"/>
              </a:ext>
            </a:extLst>
          </p:cNvPr>
          <p:cNvSpPr/>
          <p:nvPr/>
        </p:nvSpPr>
        <p:spPr bwMode="white">
          <a:xfrm>
            <a:off x="10129523" y="1257977"/>
            <a:ext cx="371428" cy="400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278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B00057-9528-A679-20C9-D4E0F6076E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09118"/>
            <a:ext cx="10800000" cy="27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A5D352-380D-19EA-BEC5-3137AEB5902C}"/>
              </a:ext>
            </a:extLst>
          </p:cNvPr>
          <p:cNvSpPr/>
          <p:nvPr/>
        </p:nvSpPr>
        <p:spPr bwMode="white">
          <a:xfrm>
            <a:off x="10148571" y="1924839"/>
            <a:ext cx="342858" cy="40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F0F9749-7A54-3623-22A1-866AE57CA4C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3592014"/>
            <a:ext cx="4176464" cy="294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28714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A335E9-2954-2ECB-32A7-2583B5CD7B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92696"/>
            <a:ext cx="9624472" cy="331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E15187-0086-DF51-10F6-E81D945258BC}"/>
              </a:ext>
            </a:extLst>
          </p:cNvPr>
          <p:cNvSpPr/>
          <p:nvPr/>
        </p:nvSpPr>
        <p:spPr bwMode="white">
          <a:xfrm>
            <a:off x="9120336" y="2636912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80FC831-6F4C-7601-9604-6ECD589A6B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3501008"/>
            <a:ext cx="3672408" cy="3203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9931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FCD97B-05C9-370B-12B0-F057D49099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047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B3D9F7-9508-9921-6901-ED3ED2C877E0}"/>
              </a:ext>
            </a:extLst>
          </p:cNvPr>
          <p:cNvSpPr/>
          <p:nvPr/>
        </p:nvSpPr>
        <p:spPr bwMode="white">
          <a:xfrm>
            <a:off x="9538644" y="2777388"/>
            <a:ext cx="318954" cy="36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7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C5454D-E9B7-521B-C3A1-3C1E84728E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251472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8BADAB-DB6F-8FD7-B2CA-223F3B14D5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152F7D-A91A-EA5B-AB3D-23A5C37495F3}"/>
              </a:ext>
            </a:extLst>
          </p:cNvPr>
          <p:cNvSpPr/>
          <p:nvPr/>
        </p:nvSpPr>
        <p:spPr bwMode="white">
          <a:xfrm>
            <a:off x="9681904" y="2210209"/>
            <a:ext cx="380952" cy="40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42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E9FAE0-D97B-2FF2-4B89-7957EE66EE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DE0576-43B3-A614-D84A-ADFD13E0295B}"/>
              </a:ext>
            </a:extLst>
          </p:cNvPr>
          <p:cNvSpPr/>
          <p:nvPr/>
        </p:nvSpPr>
        <p:spPr bwMode="white">
          <a:xfrm>
            <a:off x="6396190" y="4938880"/>
            <a:ext cx="1019047" cy="40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50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2024-04-27T13:42:57Z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